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4.xml" ContentType="application/vnd.openxmlformats-officedocument.theme+xml"/>
  <Override PartName="/ppt/theme/theme1.xml" ContentType="application/vnd.openxmlformats-officedocument.theme+xml"/>
  <Override PartName="/ppt/theme/theme23.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21.xml" ContentType="application/vnd.openxmlformats-officedocument.theme+xml"/>
  <Override PartName="/ppt/theme/theme20.xml" ContentType="application/vnd.openxmlformats-officedocument.theme+xml"/>
  <Override PartName="/ppt/theme/theme19.xml" ContentType="application/vnd.openxmlformats-officedocument.theme+xml"/>
  <Override PartName="/ppt/theme/theme18.xml" ContentType="application/vnd.openxmlformats-officedocument.theme+xml"/>
  <Override PartName="/ppt/theme/theme17.xml" ContentType="application/vnd.openxmlformats-officedocument.theme+xml"/>
  <Override PartName="/ppt/theme/theme22.xml" ContentType="application/vnd.openxmlformats-officedocument.theme+xml"/>
  <Override PartName="/ppt/theme/theme16.xml" ContentType="application/vnd.openxmlformats-officedocument.theme+xml"/>
  <Override PartName="/ppt/theme/theme15.xml" ContentType="application/vnd.openxmlformats-officedocument.theme+xml"/>
  <Override PartName="/ppt/theme/theme14.xml" ContentType="application/vnd.openxmlformats-officedocument.theme+xml"/>
  <Override PartName="/ppt/theme/theme13.xml" ContentType="application/vnd.openxmlformats-officedocument.theme+xml"/>
  <Override PartName="/ppt/theme/theme12.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25.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26.xml" ContentType="application/vnd.openxmlformats-officedocument.theme+xml"/>
  <Override PartName="/ppt/theme/theme28.xml" ContentType="application/vnd.openxmlformats-officedocument.theme+xml"/>
  <Override PartName="/ppt/theme/theme27.xml" ContentType="application/vnd.openxmlformats-officedocument.theme+xml"/>
  <Override PartName="/ppt/theme/theme29.xml" ContentType="application/vnd.openxmlformats-officedocument.theme+xml"/>
  <Override PartName="/ppt/theme/theme7.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735" r:id="rId2"/>
    <p:sldMasterId id="2147483928" r:id="rId3"/>
    <p:sldMasterId id="2147483929" r:id="rId4"/>
    <p:sldMasterId id="2147483930" r:id="rId5"/>
    <p:sldMasterId id="2147483998" r:id="rId6"/>
    <p:sldMasterId id="2147484000" r:id="rId7"/>
    <p:sldMasterId id="2147484002" r:id="rId8"/>
    <p:sldMasterId id="2147484004" r:id="rId9"/>
    <p:sldMasterId id="2147484006" r:id="rId10"/>
    <p:sldMasterId id="2147484008" r:id="rId11"/>
    <p:sldMasterId id="2147484011" r:id="rId12"/>
    <p:sldMasterId id="2147484013" r:id="rId13"/>
    <p:sldMasterId id="2147484091" r:id="rId14"/>
    <p:sldMasterId id="2147484103" r:id="rId15"/>
    <p:sldMasterId id="2147484105" r:id="rId16"/>
    <p:sldMasterId id="2147484114" r:id="rId17"/>
    <p:sldMasterId id="2147484121" r:id="rId18"/>
    <p:sldMasterId id="2147484123" r:id="rId19"/>
    <p:sldMasterId id="2147484125" r:id="rId20"/>
    <p:sldMasterId id="2147484127" r:id="rId21"/>
    <p:sldMasterId id="2147484129" r:id="rId22"/>
    <p:sldMasterId id="2147484131" r:id="rId23"/>
    <p:sldMasterId id="2147484133" r:id="rId24"/>
    <p:sldMasterId id="2147484135" r:id="rId25"/>
    <p:sldMasterId id="2147484137" r:id="rId26"/>
    <p:sldMasterId id="2147484139" r:id="rId27"/>
    <p:sldMasterId id="2147484141" r:id="rId28"/>
    <p:sldMasterId id="2147484143" r:id="rId29"/>
  </p:sldMasterIdLst>
  <p:notesMasterIdLst>
    <p:notesMasterId r:id="rId61"/>
  </p:notesMasterIdLst>
  <p:handoutMasterIdLst>
    <p:handoutMasterId r:id="rId62"/>
  </p:handoutMasterIdLst>
  <p:sldIdLst>
    <p:sldId id="654" r:id="rId30"/>
    <p:sldId id="612" r:id="rId31"/>
    <p:sldId id="613" r:id="rId32"/>
    <p:sldId id="614" r:id="rId33"/>
    <p:sldId id="611" r:id="rId34"/>
    <p:sldId id="619" r:id="rId35"/>
    <p:sldId id="618" r:id="rId36"/>
    <p:sldId id="620" r:id="rId37"/>
    <p:sldId id="621" r:id="rId38"/>
    <p:sldId id="622" r:id="rId39"/>
    <p:sldId id="655" r:id="rId40"/>
    <p:sldId id="625" r:id="rId41"/>
    <p:sldId id="653" r:id="rId42"/>
    <p:sldId id="626" r:id="rId43"/>
    <p:sldId id="628" r:id="rId44"/>
    <p:sldId id="629" r:id="rId45"/>
    <p:sldId id="660" r:id="rId46"/>
    <p:sldId id="657" r:id="rId47"/>
    <p:sldId id="631" r:id="rId48"/>
    <p:sldId id="632" r:id="rId49"/>
    <p:sldId id="633" r:id="rId50"/>
    <p:sldId id="651" r:id="rId51"/>
    <p:sldId id="658" r:id="rId52"/>
    <p:sldId id="656" r:id="rId53"/>
    <p:sldId id="652" r:id="rId54"/>
    <p:sldId id="648" r:id="rId55"/>
    <p:sldId id="646" r:id="rId56"/>
    <p:sldId id="647" r:id="rId57"/>
    <p:sldId id="649" r:id="rId58"/>
    <p:sldId id="643" r:id="rId59"/>
    <p:sldId id="340" r:id="rId60"/>
  </p:sldIdLst>
  <p:sldSz cx="9144000" cy="6858000" type="screen4x3"/>
  <p:notesSz cx="7099300" cy="10234613"/>
  <p:custDataLst>
    <p:tags r:id="rId63"/>
  </p:custDataLst>
  <p:defaultTextStyle>
    <a:defPPr>
      <a:defRPr lang="en-NZ"/>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5">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00"/>
    <a:srgbClr val="E4A024"/>
    <a:srgbClr val="FF9924"/>
    <a:srgbClr val="FF99CC"/>
    <a:srgbClr val="FF33CC"/>
    <a:srgbClr val="008000"/>
    <a:srgbClr val="FF0000"/>
    <a:srgbClr val="6699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75287" autoAdjust="0"/>
  </p:normalViewPr>
  <p:slideViewPr>
    <p:cSldViewPr>
      <p:cViewPr varScale="1">
        <p:scale>
          <a:sx n="60" d="100"/>
          <a:sy n="60" d="100"/>
        </p:scale>
        <p:origin x="45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914" y="-96"/>
      </p:cViewPr>
      <p:guideLst>
        <p:guide orient="horz" pos="3225"/>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3.xml"/><Relationship Id="rId47" Type="http://schemas.openxmlformats.org/officeDocument/2006/relationships/slide" Target="slides/slide18.xml"/><Relationship Id="rId63" Type="http://schemas.openxmlformats.org/officeDocument/2006/relationships/tags" Target="tags/tag1.xml"/><Relationship Id="rId68"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slide" Target="slides/slide29.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Master" Target="slideMasters/slideMaster8.xml"/><Relationship Id="rId51" Type="http://schemas.openxmlformats.org/officeDocument/2006/relationships/slide" Target="slides/slide2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handoutMaster" Target="handoutMasters/handoutMaster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 Type="http://schemas.openxmlformats.org/officeDocument/2006/relationships/slideMaster" Target="slideMasters/slideMaster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0.xml"/><Relationship Id="rId34" Type="http://schemas.openxmlformats.org/officeDocument/2006/relationships/slide" Target="slides/slide5.xml"/><Relationship Id="rId50" Type="http://schemas.openxmlformats.org/officeDocument/2006/relationships/slide" Target="slides/slide21.xml"/><Relationship Id="rId55"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bwMode="auto">
          <a:xfrm>
            <a:off x="0" y="0"/>
            <a:ext cx="3077137" cy="512222"/>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defRPr sz="1200">
                <a:latin typeface="Arial" charset="0"/>
                <a:cs typeface="Arial" charset="0"/>
              </a:defRPr>
            </a:lvl1pPr>
          </a:lstStyle>
          <a:p>
            <a:pPr>
              <a:defRPr/>
            </a:pPr>
            <a:endParaRPr lang="en-NZ"/>
          </a:p>
        </p:txBody>
      </p:sp>
      <p:sp>
        <p:nvSpPr>
          <p:cNvPr id="223235" name="Rectangle 3"/>
          <p:cNvSpPr>
            <a:spLocks noGrp="1" noChangeArrowheads="1"/>
          </p:cNvSpPr>
          <p:nvPr>
            <p:ph type="dt" sz="quarter" idx="1"/>
          </p:nvPr>
        </p:nvSpPr>
        <p:spPr bwMode="auto">
          <a:xfrm>
            <a:off x="4020506" y="0"/>
            <a:ext cx="3077137" cy="512222"/>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r">
              <a:defRPr sz="1200">
                <a:latin typeface="Arial" charset="0"/>
                <a:cs typeface="Arial" charset="0"/>
              </a:defRPr>
            </a:lvl1pPr>
          </a:lstStyle>
          <a:p>
            <a:pPr>
              <a:defRPr/>
            </a:pPr>
            <a:endParaRPr lang="en-NZ"/>
          </a:p>
        </p:txBody>
      </p:sp>
      <p:sp>
        <p:nvSpPr>
          <p:cNvPr id="223236" name="Rectangle 4"/>
          <p:cNvSpPr>
            <a:spLocks noGrp="1" noChangeArrowheads="1"/>
          </p:cNvSpPr>
          <p:nvPr>
            <p:ph type="ftr" sz="quarter" idx="2"/>
          </p:nvPr>
        </p:nvSpPr>
        <p:spPr bwMode="auto">
          <a:xfrm>
            <a:off x="1" y="9722392"/>
            <a:ext cx="3997294" cy="512221"/>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defRPr sz="1200">
                <a:latin typeface="Arial" pitchFamily="34" charset="0"/>
                <a:cs typeface="Arial" pitchFamily="34" charset="0"/>
              </a:defRPr>
            </a:lvl1pPr>
          </a:lstStyle>
          <a:p>
            <a:pPr>
              <a:defRPr/>
            </a:pPr>
            <a:r>
              <a:rPr lang="en-NZ"/>
              <a:t>Centre for Teaching and Learning, Manawatu</a:t>
            </a:r>
          </a:p>
        </p:txBody>
      </p:sp>
      <p:sp>
        <p:nvSpPr>
          <p:cNvPr id="223237" name="Rectangle 5"/>
          <p:cNvSpPr>
            <a:spLocks noGrp="1" noChangeArrowheads="1"/>
          </p:cNvSpPr>
          <p:nvPr>
            <p:ph type="sldNum" sz="quarter" idx="3"/>
          </p:nvPr>
        </p:nvSpPr>
        <p:spPr bwMode="auto">
          <a:xfrm>
            <a:off x="4020506" y="9720755"/>
            <a:ext cx="3077137" cy="512222"/>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r">
              <a:defRPr sz="1200">
                <a:latin typeface="Arial" charset="0"/>
                <a:cs typeface="Arial" charset="0"/>
              </a:defRPr>
            </a:lvl1pPr>
          </a:lstStyle>
          <a:p>
            <a:pPr>
              <a:defRPr/>
            </a:pPr>
            <a:fld id="{9ED10DDC-7F99-4FC7-84F5-6547AA91B9A2}" type="slidenum">
              <a:rPr lang="en-NZ"/>
              <a:pPr>
                <a:defRPr/>
              </a:pPr>
              <a:t>‹#›</a:t>
            </a:fld>
            <a:endParaRPr lang="en-NZ"/>
          </a:p>
        </p:txBody>
      </p:sp>
    </p:spTree>
    <p:extLst>
      <p:ext uri="{BB962C8B-B14F-4D97-AF65-F5344CB8AC3E}">
        <p14:creationId xmlns:p14="http://schemas.microsoft.com/office/powerpoint/2010/main" val="8693825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7137" cy="512222"/>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defRPr sz="1200">
                <a:latin typeface="Arial" charset="0"/>
                <a:cs typeface="Arial" charset="0"/>
              </a:defRPr>
            </a:lvl1pPr>
          </a:lstStyle>
          <a:p>
            <a:pPr>
              <a:defRPr/>
            </a:pPr>
            <a:endParaRPr lang="en-NZ"/>
          </a:p>
        </p:txBody>
      </p:sp>
      <p:sp>
        <p:nvSpPr>
          <p:cNvPr id="6147" name="Rectangle 3"/>
          <p:cNvSpPr>
            <a:spLocks noGrp="1" noChangeArrowheads="1"/>
          </p:cNvSpPr>
          <p:nvPr>
            <p:ph type="dt" idx="1"/>
          </p:nvPr>
        </p:nvSpPr>
        <p:spPr bwMode="auto">
          <a:xfrm>
            <a:off x="4020506" y="0"/>
            <a:ext cx="3077137" cy="512222"/>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r">
              <a:defRPr sz="1200">
                <a:latin typeface="Arial" charset="0"/>
                <a:cs typeface="Arial" charset="0"/>
              </a:defRPr>
            </a:lvl1pPr>
          </a:lstStyle>
          <a:p>
            <a:pPr>
              <a:defRPr/>
            </a:pPr>
            <a:endParaRPr lang="en-NZ"/>
          </a:p>
        </p:txBody>
      </p:sp>
      <p:sp>
        <p:nvSpPr>
          <p:cNvPr id="82948"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9599" y="4862015"/>
            <a:ext cx="5680103" cy="4605085"/>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p>
            <a:pPr lvl="0"/>
            <a:r>
              <a:rPr lang="en-NZ" noProof="0"/>
              <a:t>Click to edit Master text styles</a:t>
            </a:r>
          </a:p>
          <a:p>
            <a:pPr lvl="1"/>
            <a:r>
              <a:rPr lang="en-NZ" noProof="0"/>
              <a:t>Second level</a:t>
            </a:r>
          </a:p>
          <a:p>
            <a:pPr lvl="2"/>
            <a:r>
              <a:rPr lang="en-NZ" noProof="0"/>
              <a:t>Third level</a:t>
            </a:r>
          </a:p>
          <a:p>
            <a:pPr lvl="3"/>
            <a:r>
              <a:rPr lang="en-NZ" noProof="0"/>
              <a:t>Fourth level</a:t>
            </a:r>
          </a:p>
          <a:p>
            <a:pPr lvl="4"/>
            <a:r>
              <a:rPr lang="en-NZ" noProof="0"/>
              <a:t>Fifth level</a:t>
            </a:r>
          </a:p>
        </p:txBody>
      </p:sp>
      <p:sp>
        <p:nvSpPr>
          <p:cNvPr id="6150" name="Rectangle 6"/>
          <p:cNvSpPr>
            <a:spLocks noGrp="1" noChangeArrowheads="1"/>
          </p:cNvSpPr>
          <p:nvPr>
            <p:ph type="ftr" sz="quarter" idx="4"/>
          </p:nvPr>
        </p:nvSpPr>
        <p:spPr bwMode="auto">
          <a:xfrm>
            <a:off x="1" y="9722392"/>
            <a:ext cx="3997294" cy="512221"/>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defRPr sz="1200">
                <a:latin typeface="Arial" pitchFamily="34" charset="0"/>
                <a:cs typeface="Arial" pitchFamily="34" charset="0"/>
              </a:defRPr>
            </a:lvl1pPr>
          </a:lstStyle>
          <a:p>
            <a:pPr>
              <a:defRPr/>
            </a:pPr>
            <a:r>
              <a:rPr lang="en-NZ"/>
              <a:t>Centre for Teaching and Learning, Manawatu</a:t>
            </a:r>
          </a:p>
        </p:txBody>
      </p:sp>
      <p:sp>
        <p:nvSpPr>
          <p:cNvPr id="6151" name="Rectangle 7"/>
          <p:cNvSpPr>
            <a:spLocks noGrp="1" noChangeArrowheads="1"/>
          </p:cNvSpPr>
          <p:nvPr>
            <p:ph type="sldNum" sz="quarter" idx="5"/>
          </p:nvPr>
        </p:nvSpPr>
        <p:spPr bwMode="auto">
          <a:xfrm>
            <a:off x="4020506" y="9720755"/>
            <a:ext cx="3077137" cy="512222"/>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r">
              <a:defRPr sz="1200">
                <a:latin typeface="Arial" charset="0"/>
                <a:cs typeface="Arial" charset="0"/>
              </a:defRPr>
            </a:lvl1pPr>
          </a:lstStyle>
          <a:p>
            <a:pPr>
              <a:defRPr/>
            </a:pPr>
            <a:fld id="{3E42F97E-DE37-446E-8E8D-1372027394B3}" type="slidenum">
              <a:rPr lang="en-NZ"/>
              <a:pPr>
                <a:defRPr/>
              </a:pPr>
              <a:t>‹#›</a:t>
            </a:fld>
            <a:endParaRPr lang="en-NZ"/>
          </a:p>
        </p:txBody>
      </p:sp>
    </p:spTree>
    <p:extLst>
      <p:ext uri="{BB962C8B-B14F-4D97-AF65-F5344CB8AC3E}">
        <p14:creationId xmlns:p14="http://schemas.microsoft.com/office/powerpoint/2010/main" val="355480394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assey.ac.nz/massey/learning/exams/before-your-exams/sitting-your-exam/examination-rules.cf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RESOURCES</a:t>
            </a:r>
            <a:endParaRPr lang="en-NZ" sz="1200" kern="1200" dirty="0">
              <a:solidFill>
                <a:schemeClr val="tx1"/>
              </a:solidFill>
              <a:effectLst/>
              <a:latin typeface="Arial" charset="0"/>
              <a:ea typeface="+mn-ea"/>
              <a:cs typeface="Arial" charset="0"/>
            </a:endParaRPr>
          </a:p>
          <a:p>
            <a:pPr marL="171450" indent="-171450">
              <a:buFont typeface="Arial" pitchFamily="34" charset="0"/>
              <a:buChar char="•"/>
            </a:pPr>
            <a:endParaRPr lang="en-NZ" dirty="0"/>
          </a:p>
          <a:p>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1</a:t>
            </a:fld>
            <a:endParaRPr lang="en-NZ"/>
          </a:p>
        </p:txBody>
      </p:sp>
    </p:spTree>
    <p:extLst>
      <p:ext uri="{BB962C8B-B14F-4D97-AF65-F5344CB8AC3E}">
        <p14:creationId xmlns:p14="http://schemas.microsoft.com/office/powerpoint/2010/main" val="247423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NZ" dirty="0"/>
              <a:t>Choose your question order:</a:t>
            </a:r>
            <a:r>
              <a:rPr lang="en-NZ" baseline="0" dirty="0"/>
              <a:t> strategy for short answer and essay questions. For example, if you are asked to write three essays from the list of ten, you could start with the one you feel most confident about. </a:t>
            </a:r>
          </a:p>
          <a:p>
            <a:pPr marL="171450" indent="-171450">
              <a:buFont typeface="Arial" pitchFamily="34" charset="0"/>
              <a:buChar char="•"/>
            </a:pPr>
            <a:r>
              <a:rPr lang="en-NZ" baseline="0" dirty="0"/>
              <a:t>Make sure you complete the compulsory questions</a:t>
            </a:r>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12</a:t>
            </a:fld>
            <a:endParaRPr lang="en-N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NZ" dirty="0"/>
              <a:t>Memory dump when you can start</a:t>
            </a:r>
            <a:r>
              <a:rPr lang="en-NZ" baseline="0" dirty="0"/>
              <a:t> writing</a:t>
            </a:r>
            <a:r>
              <a:rPr lang="en-NZ" dirty="0"/>
              <a:t>:</a:t>
            </a:r>
            <a:r>
              <a:rPr lang="en-NZ" baseline="0" dirty="0"/>
              <a:t> Again for short answer and essay questions. Rather than worrying about remember all the information, you can then focus on writing it well. </a:t>
            </a:r>
            <a:endParaRPr lang="en-NZ" dirty="0"/>
          </a:p>
          <a:p>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13</a:t>
            </a:fld>
            <a:endParaRPr lang="en-NZ"/>
          </a:p>
        </p:txBody>
      </p:sp>
    </p:spTree>
    <p:extLst>
      <p:ext uri="{BB962C8B-B14F-4D97-AF65-F5344CB8AC3E}">
        <p14:creationId xmlns:p14="http://schemas.microsoft.com/office/powerpoint/2010/main" val="2369930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33021" indent="-533021">
              <a:buFont typeface="Arial" pitchFamily="34" charset="0"/>
              <a:buChar char="•"/>
            </a:pPr>
            <a:r>
              <a:rPr lang="en-NZ" dirty="0"/>
              <a:t>For information</a:t>
            </a:r>
            <a:r>
              <a:rPr lang="en-NZ" baseline="0" dirty="0"/>
              <a:t> on exams that focus on s</a:t>
            </a:r>
            <a:r>
              <a:rPr lang="en-NZ" dirty="0"/>
              <a:t>olving problems, case study exams (like for planning) and open book exams, check out the OWLL</a:t>
            </a:r>
            <a:r>
              <a:rPr lang="en-NZ" baseline="0" dirty="0"/>
              <a:t> website. </a:t>
            </a:r>
          </a:p>
          <a:p>
            <a:pPr marL="533021" indent="-533021">
              <a:buFont typeface="Arial" pitchFamily="34" charset="0"/>
              <a:buChar char="•"/>
            </a:pPr>
            <a:r>
              <a:rPr lang="en-NZ" baseline="0" dirty="0"/>
              <a:t>I’ll show you the web site at the end, if you aren’t familiar with it. </a:t>
            </a:r>
            <a:endParaRPr lang="en-NZ" dirty="0"/>
          </a:p>
          <a:p>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14</a:t>
            </a:fld>
            <a:endParaRPr lang="en-N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Identify and describe are commands to you – but</a:t>
            </a:r>
            <a:r>
              <a:rPr lang="en-NZ" baseline="0" dirty="0"/>
              <a:t> </a:t>
            </a:r>
            <a:r>
              <a:rPr lang="en-NZ" dirty="0"/>
              <a:t>you don’t need to repeat them in your essay. Need</a:t>
            </a:r>
            <a:r>
              <a:rPr lang="en-NZ" baseline="0" dirty="0"/>
              <a:t> to identify the topic – the Prime Minister, and the focus institutional and personal bases of power. The topic is the big topic, the focus is narrowing the focus to what you want to look at (can think of  a compass pointing you in the direction of where you need to go, or a binoculars getting into focus and looking more in-depth at a particular part). Sometimes essay questions in exams appear to be entirely their own species, so useful to become familiar with the style of questions asked in advance by checking out previous exams. </a:t>
            </a:r>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16</a:t>
            </a:fld>
            <a:endParaRPr lang="en-NZ"/>
          </a:p>
        </p:txBody>
      </p:sp>
    </p:spTree>
    <p:extLst>
      <p:ext uri="{BB962C8B-B14F-4D97-AF65-F5344CB8AC3E}">
        <p14:creationId xmlns:p14="http://schemas.microsoft.com/office/powerpoint/2010/main" val="1320952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NZ" dirty="0"/>
              <a:t>Answering</a:t>
            </a:r>
            <a:r>
              <a:rPr lang="en-NZ" baseline="0" dirty="0"/>
              <a:t> multiple choice questions can be difficult, as often more than one answer seems to be correct. </a:t>
            </a:r>
          </a:p>
          <a:p>
            <a:pPr marL="171450" indent="-171450">
              <a:buFont typeface="Arial" pitchFamily="34" charset="0"/>
              <a:buChar char="•"/>
            </a:pPr>
            <a:r>
              <a:rPr lang="en-NZ" baseline="0" dirty="0"/>
              <a:t>The underlying skill in answering these types of questions is to be able to choose the most correct answer.</a:t>
            </a:r>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20</a:t>
            </a:fld>
            <a:endParaRPr lang="en-N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Can ask if anyone has an</a:t>
            </a:r>
            <a:r>
              <a:rPr lang="en-NZ" baseline="0" dirty="0"/>
              <a:t> open book or a seen exam – when you’re given the essay questions (or a list of </a:t>
            </a:r>
            <a:r>
              <a:rPr lang="en-NZ" baseline="0"/>
              <a:t>10 say, </a:t>
            </a:r>
            <a:r>
              <a:rPr lang="en-NZ" baseline="0" dirty="0"/>
              <a:t>and 4 will be in </a:t>
            </a:r>
            <a:r>
              <a:rPr lang="en-NZ" baseline="0"/>
              <a:t>the exam) in advance. </a:t>
            </a:r>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24</a:t>
            </a:fld>
            <a:endParaRPr lang="en-NZ"/>
          </a:p>
        </p:txBody>
      </p:sp>
    </p:spTree>
    <p:extLst>
      <p:ext uri="{BB962C8B-B14F-4D97-AF65-F5344CB8AC3E}">
        <p14:creationId xmlns:p14="http://schemas.microsoft.com/office/powerpoint/2010/main" val="3955568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a:defRPr/>
            </a:pPr>
            <a:fld id="{502AEA54-8D33-0647-AC74-F38758DA81CD}" type="slidenum">
              <a:rPr lang="en-GB" smtClean="0"/>
              <a:pPr>
                <a:defRPr/>
              </a:pPr>
              <a:t>31</a:t>
            </a:fld>
            <a:endParaRPr lang="en-GB"/>
          </a:p>
        </p:txBody>
      </p:sp>
    </p:spTree>
    <p:extLst>
      <p:ext uri="{BB962C8B-B14F-4D97-AF65-F5344CB8AC3E}">
        <p14:creationId xmlns:p14="http://schemas.microsoft.com/office/powerpoint/2010/main" val="347892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NZ" dirty="0"/>
              <a:t>It’s quite good to get this sort of thing organised the night before</a:t>
            </a:r>
            <a:r>
              <a:rPr lang="en-NZ" baseline="0" dirty="0"/>
              <a:t> and put it somewhere obvious (like the kitchen table or something you walk past on your way out the door).</a:t>
            </a:r>
          </a:p>
          <a:p>
            <a:pPr marL="171450" indent="-171450">
              <a:buFont typeface="Arial" pitchFamily="34" charset="0"/>
              <a:buChar char="•"/>
            </a:pPr>
            <a:r>
              <a:rPr lang="en-NZ" baseline="0" dirty="0"/>
              <a:t>If you’re like me, you’ll spend all night worrying about not forgetting something, so if you organise this the night before, you won’t have to worry.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NZ" dirty="0"/>
              <a:t>“</a:t>
            </a:r>
            <a:r>
              <a:rPr lang="en-NZ" sz="1200" b="0" i="0" kern="1200" dirty="0">
                <a:solidFill>
                  <a:schemeClr val="tx1"/>
                </a:solidFill>
                <a:effectLst/>
                <a:latin typeface="Arial" charset="0"/>
                <a:ea typeface="+mn-ea"/>
                <a:cs typeface="Arial" charset="0"/>
              </a:rPr>
              <a:t>Candidates are not to leave the room until one hour after the commencement of the examination and then only by permission of the supervisor, who shall take in candidates' scripts. Candidates shall not leave the room during the last fifteen minutes of the examination.</a:t>
            </a:r>
            <a:r>
              <a:rPr lang="en-NZ" dirty="0"/>
              <a: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kern="1200" dirty="0">
                <a:solidFill>
                  <a:schemeClr val="tx1"/>
                </a:solidFill>
                <a:effectLst/>
                <a:latin typeface="Arial" charset="0"/>
                <a:ea typeface="+mn-ea"/>
                <a:cs typeface="Arial" charset="0"/>
              </a:rPr>
              <a:t>RESOURCES</a:t>
            </a:r>
            <a:endParaRPr lang="en-NZ" sz="1200" kern="1200" dirty="0">
              <a:solidFill>
                <a:schemeClr val="tx1"/>
              </a:solidFill>
              <a:effectLst/>
              <a:latin typeface="Arial" charset="0"/>
              <a:ea typeface="+mn-ea"/>
              <a:cs typeface="Arial" charset="0"/>
            </a:endParaRPr>
          </a:p>
          <a:p>
            <a:pPr marL="171450" indent="-171450">
              <a:buFont typeface="Arial" pitchFamily="34" charset="0"/>
              <a:buChar char="•"/>
            </a:pPr>
            <a:r>
              <a:rPr lang="en-NZ" baseline="0" dirty="0"/>
              <a:t>Examination rules: </a:t>
            </a:r>
            <a:r>
              <a:rPr lang="en-NZ" dirty="0">
                <a:hlinkClick r:id="rId3"/>
              </a:rPr>
              <a:t>http://www.massey.ac.nz/massey/learning/exams/before-your-exams/sitting-your-exam/examination-rules.cfm</a:t>
            </a:r>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3</a:t>
            </a:fld>
            <a:endParaRPr lang="en-NZ"/>
          </a:p>
        </p:txBody>
      </p:sp>
    </p:spTree>
    <p:extLst>
      <p:ext uri="{BB962C8B-B14F-4D97-AF65-F5344CB8AC3E}">
        <p14:creationId xmlns:p14="http://schemas.microsoft.com/office/powerpoint/2010/main" val="3444956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NZ" dirty="0"/>
              <a:t>Do not sit next to the person from your class who is going</a:t>
            </a:r>
            <a:r>
              <a:rPr lang="en-NZ" baseline="0" dirty="0"/>
              <a:t> on and on about all their revision and the answers to possible questions. </a:t>
            </a:r>
          </a:p>
          <a:p>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4</a:t>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C605A5-5E3A-4BCA-9BDC-A87B93F0BC6F}" type="slidenum">
              <a:rPr lang="en-NZ"/>
              <a:pPr/>
              <a:t>5</a:t>
            </a:fld>
            <a:endParaRPr lang="en-NZ"/>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Arial" charset="0"/>
              </a:rPr>
              <a:t>Get there</a:t>
            </a:r>
            <a:r>
              <a:rPr lang="en-GB" sz="1200" kern="1200" baseline="0" dirty="0">
                <a:solidFill>
                  <a:schemeClr val="tx1"/>
                </a:solidFill>
                <a:effectLst/>
                <a:latin typeface="Arial" charset="0"/>
                <a:ea typeface="+mn-ea"/>
                <a:cs typeface="Arial" charset="0"/>
              </a:rPr>
              <a:t> half an hour early. You’ll be allowed into the room 15 minutes before the exam starts. So if the exam starts at 9.15am or 2.15pm, then you’ll be allowed in at 9am or 2pm. The invigilator will go over the rules, then you’ll have 10 minutes to write your ID </a:t>
            </a:r>
            <a:r>
              <a:rPr lang="en-GB" sz="1200" kern="1200" baseline="0" dirty="0" err="1">
                <a:solidFill>
                  <a:schemeClr val="tx1"/>
                </a:solidFill>
                <a:effectLst/>
                <a:latin typeface="Arial" charset="0"/>
                <a:ea typeface="+mn-ea"/>
                <a:cs typeface="Arial" charset="0"/>
              </a:rPr>
              <a:t>etc</a:t>
            </a:r>
            <a:r>
              <a:rPr lang="en-GB" sz="1200" kern="1200" baseline="0" dirty="0">
                <a:solidFill>
                  <a:schemeClr val="tx1"/>
                </a:solidFill>
                <a:effectLst/>
                <a:latin typeface="Arial" charset="0"/>
                <a:ea typeface="+mn-ea"/>
                <a:cs typeface="Arial" charset="0"/>
              </a:rPr>
              <a:t> on the top of the exam papers and read the exam. </a:t>
            </a:r>
            <a:endParaRPr lang="en-NZ" sz="1200" kern="1200" dirty="0">
              <a:solidFill>
                <a:schemeClr val="tx1"/>
              </a:solidFill>
              <a:effectLst/>
              <a:latin typeface="Arial" charset="0"/>
              <a:ea typeface="+mn-ea"/>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r>
              <a:rPr lang="en-NZ" dirty="0"/>
              <a:t>Discussion</a:t>
            </a:r>
            <a:endParaRPr lang="en-NZ" baseline="0" dirty="0"/>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6</a:t>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NZ" dirty="0"/>
              <a:t>Check the paper number at the top of the page to confirm you have the right exam.</a:t>
            </a:r>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8</a:t>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NZ" dirty="0"/>
              <a:t>This bit and allocating</a:t>
            </a:r>
            <a:r>
              <a:rPr lang="en-NZ" baseline="0" dirty="0"/>
              <a:t> your time (</a:t>
            </a:r>
            <a:r>
              <a:rPr lang="en-NZ" dirty="0"/>
              <a:t>next slide) – good if you’ve done this in advance. </a:t>
            </a:r>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9</a:t>
            </a:fld>
            <a:endParaRPr lang="en-NZ"/>
          </a:p>
        </p:txBody>
      </p:sp>
    </p:spTree>
    <p:extLst>
      <p:ext uri="{BB962C8B-B14F-4D97-AF65-F5344CB8AC3E}">
        <p14:creationId xmlns:p14="http://schemas.microsoft.com/office/powerpoint/2010/main" val="3956692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NZ" dirty="0"/>
              <a:t>This is something you</a:t>
            </a:r>
            <a:r>
              <a:rPr lang="en-NZ" baseline="0" dirty="0"/>
              <a:t> can do during the 10 minute reading time. </a:t>
            </a:r>
          </a:p>
          <a:p>
            <a:pPr marL="171450" indent="-171450">
              <a:buFont typeface="Arial" pitchFamily="34" charset="0"/>
              <a:buChar char="•"/>
            </a:pPr>
            <a:r>
              <a:rPr lang="en-NZ" baseline="0" dirty="0"/>
              <a:t>But also, i</a:t>
            </a:r>
            <a:r>
              <a:rPr lang="en-NZ" dirty="0"/>
              <a:t>f you have read past exams,</a:t>
            </a:r>
            <a:r>
              <a:rPr lang="en-NZ" baseline="0" dirty="0"/>
              <a:t> this is something you can work out in advance (providing the exam doesn’t change).</a:t>
            </a:r>
          </a:p>
          <a:p>
            <a:pPr marL="171450" indent="-171450">
              <a:buFont typeface="Arial" pitchFamily="34" charset="0"/>
              <a:buChar char="•"/>
            </a:pPr>
            <a:endParaRPr lang="en-NZ" baseline="0" dirty="0"/>
          </a:p>
          <a:p>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10</a:t>
            </a:fld>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 relation to allocating</a:t>
            </a:r>
            <a:r>
              <a:rPr lang="en-NZ" baseline="0" dirty="0"/>
              <a:t> your time – it doesn’t really matter how you work this out, it usually works out to be the same thing (allocating one minute per multiple choice question or divvying up the exam by how much each section is worth). The main thing is to have a sensible time allocation in mind, so that you can </a:t>
            </a:r>
            <a:r>
              <a:rPr lang="en-NZ" b="1" baseline="0" dirty="0"/>
              <a:t>get through the entire exam and answer all the questions</a:t>
            </a:r>
            <a:r>
              <a:rPr lang="en-NZ" baseline="0" dirty="0"/>
              <a:t>. </a:t>
            </a:r>
            <a:endParaRPr lang="en-NZ" dirty="0"/>
          </a:p>
        </p:txBody>
      </p:sp>
      <p:sp>
        <p:nvSpPr>
          <p:cNvPr id="4" name="Footer Placeholder 3"/>
          <p:cNvSpPr>
            <a:spLocks noGrp="1"/>
          </p:cNvSpPr>
          <p:nvPr>
            <p:ph type="ftr" sz="quarter" idx="10"/>
          </p:nvPr>
        </p:nvSpPr>
        <p:spPr/>
        <p:txBody>
          <a:bodyPr/>
          <a:lstStyle/>
          <a:p>
            <a:pPr>
              <a:defRPr/>
            </a:pPr>
            <a:r>
              <a:rPr lang="en-NZ"/>
              <a:t>Centre for Teaching and Learning, Manawatu</a:t>
            </a:r>
          </a:p>
        </p:txBody>
      </p:sp>
      <p:sp>
        <p:nvSpPr>
          <p:cNvPr id="5" name="Slide Number Placeholder 4"/>
          <p:cNvSpPr>
            <a:spLocks noGrp="1"/>
          </p:cNvSpPr>
          <p:nvPr>
            <p:ph type="sldNum" sz="quarter" idx="11"/>
          </p:nvPr>
        </p:nvSpPr>
        <p:spPr/>
        <p:txBody>
          <a:bodyPr/>
          <a:lstStyle/>
          <a:p>
            <a:pPr>
              <a:defRPr/>
            </a:pPr>
            <a:fld id="{3E42F97E-DE37-446E-8E8D-1372027394B3}" type="slidenum">
              <a:rPr lang="en-NZ" smtClean="0"/>
              <a:pPr>
                <a:defRPr/>
              </a:pPr>
              <a:t>11</a:t>
            </a:fld>
            <a:endParaRPr lang="en-NZ"/>
          </a:p>
        </p:txBody>
      </p:sp>
    </p:spTree>
    <p:extLst>
      <p:ext uri="{BB962C8B-B14F-4D97-AF65-F5344CB8AC3E}">
        <p14:creationId xmlns:p14="http://schemas.microsoft.com/office/powerpoint/2010/main" val="224449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2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0.xml"/><Relationship Id="rId4" Type="http://schemas.openxmlformats.org/officeDocument/2006/relationships/image" Target="../media/image10.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1.xml"/><Relationship Id="rId4" Type="http://schemas.openxmlformats.org/officeDocument/2006/relationships/image" Target="../media/image10.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ags" Target="../tags/tag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0.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ahLst/>
              <a:cxnLst>
                <a:cxn ang="0">
                  <a:pos x="91" y="526"/>
                </a:cxn>
                <a:cxn ang="0">
                  <a:pos x="211" y="175"/>
                </a:cxn>
                <a:cxn ang="0">
                  <a:pos x="443" y="32"/>
                </a:cxn>
                <a:cxn ang="0">
                  <a:pos x="802" y="32"/>
                </a:cxn>
                <a:cxn ang="0">
                  <a:pos x="1206" y="10"/>
                </a:cxn>
                <a:cxn ang="0">
                  <a:pos x="1482" y="25"/>
                </a:cxn>
                <a:cxn ang="0">
                  <a:pos x="1655" y="160"/>
                </a:cxn>
                <a:cxn ang="0">
                  <a:pos x="1655" y="406"/>
                </a:cxn>
                <a:cxn ang="0">
                  <a:pos x="1572" y="736"/>
                </a:cxn>
                <a:cxn ang="0">
                  <a:pos x="1565" y="1177"/>
                </a:cxn>
                <a:cxn ang="0">
                  <a:pos x="1632" y="1581"/>
                </a:cxn>
                <a:cxn ang="0">
                  <a:pos x="1692" y="2232"/>
                </a:cxn>
                <a:cxn ang="0">
                  <a:pos x="1587" y="2830"/>
                </a:cxn>
                <a:cxn ang="0">
                  <a:pos x="1625" y="3055"/>
                </a:cxn>
                <a:cxn ang="0">
                  <a:pos x="1535" y="3234"/>
                </a:cxn>
                <a:cxn ang="0">
                  <a:pos x="1325" y="3234"/>
                </a:cxn>
                <a:cxn ang="0">
                  <a:pos x="921" y="3204"/>
                </a:cxn>
                <a:cxn ang="0">
                  <a:pos x="510" y="3249"/>
                </a:cxn>
                <a:cxn ang="0">
                  <a:pos x="136" y="3167"/>
                </a:cxn>
                <a:cxn ang="0">
                  <a:pos x="39" y="2950"/>
                </a:cxn>
                <a:cxn ang="0">
                  <a:pos x="99" y="2651"/>
                </a:cxn>
                <a:cxn ang="0">
                  <a:pos x="99" y="2232"/>
                </a:cxn>
                <a:cxn ang="0">
                  <a:pos x="9" y="1813"/>
                </a:cxn>
                <a:cxn ang="0">
                  <a:pos x="46" y="1259"/>
                </a:cxn>
                <a:cxn ang="0">
                  <a:pos x="61" y="915"/>
                </a:cxn>
                <a:cxn ang="0">
                  <a:pos x="91" y="526"/>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w="9525">
              <a:noFill/>
              <a:round/>
              <a:headEnd/>
              <a:tailEnd/>
            </a:ln>
            <a:effectLst/>
          </p:spPr>
          <p:txBody>
            <a:bodyPr wrap="none" anchor="ctr"/>
            <a:lstStyle/>
            <a:p>
              <a:pPr>
                <a:defRPr/>
              </a:pPr>
              <a:endParaRPr lang="en-NZ"/>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4"/>
                <a:ext cx="2346" cy="655"/>
                <a:chOff x="1865" y="1810"/>
                <a:chExt cx="2346" cy="655"/>
              </a:xfrm>
            </p:grpSpPr>
            <p:sp>
              <p:nvSpPr>
                <p:cNvPr id="11" name="Freeform 6"/>
                <p:cNvSpPr>
                  <a:spLocks/>
                </p:cNvSpPr>
                <p:nvPr/>
              </p:nvSpPr>
              <p:spPr bwMode="auto">
                <a:xfrm>
                  <a:off x="2051" y="2007"/>
                  <a:ext cx="2160" cy="458"/>
                </a:xfrm>
                <a:custGeom>
                  <a:avLst/>
                  <a:gdLst/>
                  <a:ahLst/>
                  <a:cxnLst>
                    <a:cxn ang="0">
                      <a:pos x="7" y="139"/>
                    </a:cxn>
                    <a:cxn ang="0">
                      <a:pos x="89" y="266"/>
                    </a:cxn>
                    <a:cxn ang="0">
                      <a:pos x="187" y="333"/>
                    </a:cxn>
                    <a:cxn ang="0">
                      <a:pos x="351" y="303"/>
                    </a:cxn>
                    <a:cxn ang="0">
                      <a:pos x="561" y="281"/>
                    </a:cxn>
                    <a:cxn ang="0">
                      <a:pos x="852" y="259"/>
                    </a:cxn>
                    <a:cxn ang="0">
                      <a:pos x="1167" y="259"/>
                    </a:cxn>
                    <a:cxn ang="0">
                      <a:pos x="1541" y="318"/>
                    </a:cxn>
                    <a:cxn ang="0">
                      <a:pos x="1758" y="401"/>
                    </a:cxn>
                    <a:cxn ang="0">
                      <a:pos x="1907" y="453"/>
                    </a:cxn>
                    <a:cxn ang="0">
                      <a:pos x="2049" y="423"/>
                    </a:cxn>
                    <a:cxn ang="0">
                      <a:pos x="2109" y="348"/>
                    </a:cxn>
                    <a:cxn ang="0">
                      <a:pos x="2109" y="251"/>
                    </a:cxn>
                    <a:cxn ang="0">
                      <a:pos x="2004" y="154"/>
                    </a:cxn>
                    <a:cxn ang="0">
                      <a:pos x="1167" y="27"/>
                    </a:cxn>
                    <a:cxn ang="0">
                      <a:pos x="336" y="4"/>
                    </a:cxn>
                    <a:cxn ang="0">
                      <a:pos x="52" y="49"/>
                    </a:cxn>
                    <a:cxn ang="0">
                      <a:pos x="7" y="139"/>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w="9525">
                  <a:noFill/>
                  <a:round/>
                  <a:headEnd/>
                  <a:tailEnd/>
                </a:ln>
                <a:effectLst/>
              </p:spPr>
              <p:txBody>
                <a:bodyPr wrap="none" anchor="ctr"/>
                <a:lstStyle/>
                <a:p>
                  <a:pPr>
                    <a:defRPr/>
                  </a:pPr>
                  <a:endParaRPr lang="en-NZ"/>
                </a:p>
              </p:txBody>
            </p:sp>
            <p:sp>
              <p:nvSpPr>
                <p:cNvPr id="12" name="Freeform 7"/>
                <p:cNvSpPr>
                  <a:spLocks/>
                </p:cNvSpPr>
                <p:nvPr/>
              </p:nvSpPr>
              <p:spPr bwMode="auto">
                <a:xfrm>
                  <a:off x="1865" y="1810"/>
                  <a:ext cx="2340" cy="586"/>
                </a:xfrm>
                <a:custGeom>
                  <a:avLst/>
                  <a:gdLst/>
                  <a:ahLst/>
                  <a:cxnLst>
                    <a:cxn ang="0">
                      <a:pos x="506" y="441"/>
                    </a:cxn>
                    <a:cxn ang="0">
                      <a:pos x="274" y="515"/>
                    </a:cxn>
                    <a:cxn ang="0">
                      <a:pos x="72" y="486"/>
                    </a:cxn>
                    <a:cxn ang="0">
                      <a:pos x="5" y="373"/>
                    </a:cxn>
                    <a:cxn ang="0">
                      <a:pos x="43" y="224"/>
                    </a:cxn>
                    <a:cxn ang="0">
                      <a:pos x="215" y="89"/>
                    </a:cxn>
                    <a:cxn ang="0">
                      <a:pos x="476" y="52"/>
                    </a:cxn>
                    <a:cxn ang="0">
                      <a:pos x="731" y="74"/>
                    </a:cxn>
                    <a:cxn ang="0">
                      <a:pos x="1090" y="37"/>
                    </a:cxn>
                    <a:cxn ang="0">
                      <a:pos x="1367" y="7"/>
                    </a:cxn>
                    <a:cxn ang="0">
                      <a:pos x="1778" y="7"/>
                    </a:cxn>
                    <a:cxn ang="0">
                      <a:pos x="2204" y="52"/>
                    </a:cxn>
                    <a:cxn ang="0">
                      <a:pos x="2287" y="111"/>
                    </a:cxn>
                    <a:cxn ang="0">
                      <a:pos x="2332" y="246"/>
                    </a:cxn>
                    <a:cxn ang="0">
                      <a:pos x="2339" y="373"/>
                    </a:cxn>
                    <a:cxn ang="0">
                      <a:pos x="2324" y="456"/>
                    </a:cxn>
                    <a:cxn ang="0">
                      <a:pos x="2339" y="538"/>
                    </a:cxn>
                    <a:cxn ang="0">
                      <a:pos x="2309" y="583"/>
                    </a:cxn>
                    <a:cxn ang="0">
                      <a:pos x="2234" y="553"/>
                    </a:cxn>
                    <a:cxn ang="0">
                      <a:pos x="2062" y="486"/>
                    </a:cxn>
                    <a:cxn ang="0">
                      <a:pos x="1778" y="448"/>
                    </a:cxn>
                    <a:cxn ang="0">
                      <a:pos x="1613" y="448"/>
                    </a:cxn>
                    <a:cxn ang="0">
                      <a:pos x="1329" y="418"/>
                    </a:cxn>
                    <a:cxn ang="0">
                      <a:pos x="1195" y="411"/>
                    </a:cxn>
                    <a:cxn ang="0">
                      <a:pos x="895" y="426"/>
                    </a:cxn>
                    <a:cxn ang="0">
                      <a:pos x="671" y="411"/>
                    </a:cxn>
                    <a:cxn ang="0">
                      <a:pos x="506" y="441"/>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w="9525">
                  <a:noFill/>
                  <a:round/>
                  <a:headEnd/>
                  <a:tailEnd/>
                </a:ln>
                <a:effectLst/>
              </p:spPr>
              <p:txBody>
                <a:bodyPr wrap="none" anchor="ctr"/>
                <a:lstStyle/>
                <a:p>
                  <a:pPr>
                    <a:defRPr/>
                  </a:pPr>
                  <a:endParaRPr lang="en-NZ"/>
                </a:p>
              </p:txBody>
            </p:sp>
          </p:grpSp>
          <p:sp>
            <p:nvSpPr>
              <p:cNvPr id="8" name="Freeform 8"/>
              <p:cNvSpPr>
                <a:spLocks/>
              </p:cNvSpPr>
              <p:nvPr/>
            </p:nvSpPr>
            <p:spPr bwMode="auto">
              <a:xfrm>
                <a:off x="1864" y="3173"/>
                <a:ext cx="898" cy="397"/>
              </a:xfrm>
              <a:custGeom>
                <a:avLst/>
                <a:gdLst/>
                <a:ahLst/>
                <a:cxnLst>
                  <a:cxn ang="0">
                    <a:pos x="247" y="397"/>
                  </a:cxn>
                  <a:cxn ang="0">
                    <a:pos x="239" y="269"/>
                  </a:cxn>
                  <a:cxn ang="0">
                    <a:pos x="142" y="307"/>
                  </a:cxn>
                  <a:cxn ang="0">
                    <a:pos x="0" y="299"/>
                  </a:cxn>
                  <a:cxn ang="0">
                    <a:pos x="120" y="262"/>
                  </a:cxn>
                  <a:cxn ang="0">
                    <a:pos x="224" y="202"/>
                  </a:cxn>
                  <a:cxn ang="0">
                    <a:pos x="209" y="67"/>
                  </a:cxn>
                  <a:cxn ang="0">
                    <a:pos x="232" y="0"/>
                  </a:cxn>
                  <a:cxn ang="0">
                    <a:pos x="292" y="90"/>
                  </a:cxn>
                  <a:cxn ang="0">
                    <a:pos x="314" y="187"/>
                  </a:cxn>
                  <a:cxn ang="0">
                    <a:pos x="486" y="135"/>
                  </a:cxn>
                  <a:cxn ang="0">
                    <a:pos x="651" y="112"/>
                  </a:cxn>
                  <a:cxn ang="0">
                    <a:pos x="898" y="82"/>
                  </a:cxn>
                  <a:cxn ang="0">
                    <a:pos x="748" y="150"/>
                  </a:cxn>
                  <a:cxn ang="0">
                    <a:pos x="464" y="187"/>
                  </a:cxn>
                  <a:cxn ang="0">
                    <a:pos x="314" y="232"/>
                  </a:cxn>
                  <a:cxn ang="0">
                    <a:pos x="322" y="374"/>
                  </a:cxn>
                  <a:cxn ang="0">
                    <a:pos x="247" y="397"/>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w="9525">
                <a:noFill/>
                <a:round/>
                <a:headEnd/>
                <a:tailEnd/>
              </a:ln>
              <a:effectLst/>
            </p:spPr>
            <p:txBody>
              <a:bodyPr wrap="none" anchor="ctr"/>
              <a:lstStyle/>
              <a:p>
                <a:pPr>
                  <a:defRPr/>
                </a:pPr>
                <a:endParaRPr lang="en-NZ"/>
              </a:p>
            </p:txBody>
          </p:sp>
          <p:sp>
            <p:nvSpPr>
              <p:cNvPr id="9" name="Freeform 9"/>
              <p:cNvSpPr>
                <a:spLocks/>
              </p:cNvSpPr>
              <p:nvPr/>
            </p:nvSpPr>
            <p:spPr bwMode="auto">
              <a:xfrm>
                <a:off x="3352" y="3074"/>
                <a:ext cx="156" cy="338"/>
              </a:xfrm>
              <a:custGeom>
                <a:avLst/>
                <a:gdLst/>
                <a:ahLst/>
                <a:cxnLst>
                  <a:cxn ang="0">
                    <a:pos x="90" y="8"/>
                  </a:cxn>
                  <a:cxn ang="0">
                    <a:pos x="157" y="195"/>
                  </a:cxn>
                  <a:cxn ang="0">
                    <a:pos x="142" y="337"/>
                  </a:cxn>
                  <a:cxn ang="0">
                    <a:pos x="0" y="0"/>
                  </a:cxn>
                  <a:cxn ang="0">
                    <a:pos x="90" y="8"/>
                  </a:cxn>
                </a:cxnLst>
                <a:rect l="0" t="0" r="r" b="b"/>
                <a:pathLst>
                  <a:path w="157" h="337">
                    <a:moveTo>
                      <a:pt x="90" y="8"/>
                    </a:moveTo>
                    <a:lnTo>
                      <a:pt x="157" y="195"/>
                    </a:lnTo>
                    <a:lnTo>
                      <a:pt x="142" y="337"/>
                    </a:lnTo>
                    <a:lnTo>
                      <a:pt x="0" y="0"/>
                    </a:lnTo>
                    <a:lnTo>
                      <a:pt x="90" y="8"/>
                    </a:lnTo>
                    <a:close/>
                  </a:path>
                </a:pathLst>
              </a:custGeom>
              <a:solidFill>
                <a:schemeClr val="folHlink"/>
              </a:solidFill>
              <a:ln w="9525" cap="flat" cmpd="sng">
                <a:noFill/>
                <a:prstDash val="solid"/>
                <a:round/>
                <a:headEnd type="none" w="med" len="med"/>
                <a:tailEnd type="none" w="med" len="med"/>
              </a:ln>
              <a:effectLst/>
            </p:spPr>
            <p:txBody>
              <a:bodyPr wrap="none" anchor="ctr"/>
              <a:lstStyle/>
              <a:p>
                <a:pPr>
                  <a:defRPr/>
                </a:pPr>
                <a:endParaRPr lang="en-NZ"/>
              </a:p>
            </p:txBody>
          </p:sp>
          <p:sp>
            <p:nvSpPr>
              <p:cNvPr id="10" name="Freeform 10"/>
              <p:cNvSpPr>
                <a:spLocks/>
              </p:cNvSpPr>
              <p:nvPr/>
            </p:nvSpPr>
            <p:spPr bwMode="auto">
              <a:xfrm>
                <a:off x="3306" y="3127"/>
                <a:ext cx="809" cy="397"/>
              </a:xfrm>
              <a:custGeom>
                <a:avLst/>
                <a:gdLst/>
                <a:ahLst/>
                <a:cxnLst>
                  <a:cxn ang="0">
                    <a:pos x="0" y="366"/>
                  </a:cxn>
                  <a:cxn ang="0">
                    <a:pos x="105" y="366"/>
                  </a:cxn>
                  <a:cxn ang="0">
                    <a:pos x="255" y="306"/>
                  </a:cxn>
                  <a:cxn ang="0">
                    <a:pos x="471" y="112"/>
                  </a:cxn>
                  <a:cxn ang="0">
                    <a:pos x="307" y="67"/>
                  </a:cxn>
                  <a:cxn ang="0">
                    <a:pos x="232" y="22"/>
                  </a:cxn>
                  <a:cxn ang="0">
                    <a:pos x="352" y="22"/>
                  </a:cxn>
                  <a:cxn ang="0">
                    <a:pos x="524" y="74"/>
                  </a:cxn>
                  <a:cxn ang="0">
                    <a:pos x="621" y="0"/>
                  </a:cxn>
                  <a:cxn ang="0">
                    <a:pos x="681" y="0"/>
                  </a:cxn>
                  <a:cxn ang="0">
                    <a:pos x="576" y="82"/>
                  </a:cxn>
                  <a:cxn ang="0">
                    <a:pos x="801" y="134"/>
                  </a:cxn>
                  <a:cxn ang="0">
                    <a:pos x="808" y="209"/>
                  </a:cxn>
                  <a:cxn ang="0">
                    <a:pos x="516" y="134"/>
                  </a:cxn>
                  <a:cxn ang="0">
                    <a:pos x="344" y="291"/>
                  </a:cxn>
                  <a:cxn ang="0">
                    <a:pos x="277" y="344"/>
                  </a:cxn>
                  <a:cxn ang="0">
                    <a:pos x="157" y="396"/>
                  </a:cxn>
                  <a:cxn ang="0">
                    <a:pos x="0" y="366"/>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w="9525" cap="flat" cmpd="sng">
                <a:noFill/>
                <a:prstDash val="solid"/>
                <a:round/>
                <a:headEnd type="none" w="med" len="med"/>
                <a:tailEnd type="none" w="med" len="med"/>
              </a:ln>
              <a:effectLst/>
            </p:spPr>
            <p:txBody>
              <a:bodyPr wrap="none" anchor="ctr"/>
              <a:lstStyle/>
              <a:p>
                <a:pPr>
                  <a:defRPr/>
                </a:pPr>
                <a:endParaRPr lang="en-NZ"/>
              </a:p>
            </p:txBody>
          </p:sp>
        </p:grpSp>
      </p:grpSp>
      <p:sp>
        <p:nvSpPr>
          <p:cNvPr id="385035" name="Rectangle 11"/>
          <p:cNvSpPr>
            <a:spLocks noGrp="1" noChangeArrowheads="1"/>
          </p:cNvSpPr>
          <p:nvPr>
            <p:ph type="ctrTitle"/>
          </p:nvPr>
        </p:nvSpPr>
        <p:spPr>
          <a:xfrm>
            <a:off x="685800" y="1676400"/>
            <a:ext cx="7772400" cy="1143000"/>
          </a:xfrm>
        </p:spPr>
        <p:txBody>
          <a:bodyPr/>
          <a:lstStyle>
            <a:lvl1pPr algn="ctr">
              <a:defRPr/>
            </a:lvl1pPr>
          </a:lstStyle>
          <a:p>
            <a:r>
              <a:rPr lang="en-NZ"/>
              <a:t>Click to edit Master title style</a:t>
            </a:r>
          </a:p>
        </p:txBody>
      </p:sp>
      <p:sp>
        <p:nvSpPr>
          <p:cNvPr id="385036"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NZ"/>
              <a:t>Click to edit Master subtitle style</a:t>
            </a:r>
          </a:p>
        </p:txBody>
      </p:sp>
      <p:sp>
        <p:nvSpPr>
          <p:cNvPr id="13" name="Rectangle 13"/>
          <p:cNvSpPr>
            <a:spLocks noGrp="1" noChangeArrowheads="1"/>
          </p:cNvSpPr>
          <p:nvPr>
            <p:ph type="dt" sz="half" idx="10"/>
          </p:nvPr>
        </p:nvSpPr>
        <p:spPr>
          <a:xfrm>
            <a:off x="685800" y="6248400"/>
            <a:ext cx="1905000" cy="457200"/>
          </a:xfrm>
        </p:spPr>
        <p:txBody>
          <a:bodyPr/>
          <a:lstStyle>
            <a:lvl1pPr>
              <a:defRPr/>
            </a:lvl1pPr>
          </a:lstStyle>
          <a:p>
            <a:pPr>
              <a:defRPr/>
            </a:pPr>
            <a:endParaRPr lang="en-NZ"/>
          </a:p>
        </p:txBody>
      </p:sp>
      <p:sp>
        <p:nvSpPr>
          <p:cNvPr id="14" name="Rectangle 1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0" hangingPunct="0">
              <a:defRPr sz="1400">
                <a:latin typeface="+mn-lt"/>
                <a:cs typeface="Arial" charset="0"/>
              </a:defRPr>
            </a:lvl1pPr>
          </a:lstStyle>
          <a:p>
            <a:pPr>
              <a:defRPr/>
            </a:pPr>
            <a:r>
              <a:rPr lang="en-NZ"/>
              <a:t>Student Learning Centre, Massey University</a:t>
            </a:r>
          </a:p>
        </p:txBody>
      </p:sp>
      <p:sp>
        <p:nvSpPr>
          <p:cNvPr id="15" name="Rectangle 15"/>
          <p:cNvSpPr>
            <a:spLocks noGrp="1" noChangeArrowheads="1"/>
          </p:cNvSpPr>
          <p:nvPr>
            <p:ph type="sldNum" sz="quarter" idx="12"/>
          </p:nvPr>
        </p:nvSpPr>
        <p:spPr>
          <a:xfrm>
            <a:off x="6553200" y="6248400"/>
            <a:ext cx="1905000" cy="457200"/>
          </a:xfrm>
        </p:spPr>
        <p:txBody>
          <a:bodyPr/>
          <a:lstStyle>
            <a:lvl1pPr>
              <a:defRPr/>
            </a:lvl1pPr>
          </a:lstStyle>
          <a:p>
            <a:pPr>
              <a:defRPr/>
            </a:pPr>
            <a:fld id="{C1D5A8DB-2EA7-4B3D-AA07-3A31988D2E47}" type="slidenum">
              <a:rPr lang="en-NZ"/>
              <a:pPr>
                <a:defRPr/>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8"/>
          <p:cNvSpPr>
            <a:spLocks noGrp="1" noChangeArrowheads="1"/>
          </p:cNvSpPr>
          <p:nvPr>
            <p:ph type="dt" sz="half" idx="10"/>
          </p:nvPr>
        </p:nvSpPr>
        <p:spPr>
          <a:ln/>
        </p:spPr>
        <p:txBody>
          <a:bodyPr/>
          <a:lstStyle>
            <a:lvl1pPr>
              <a:defRPr/>
            </a:lvl1pPr>
          </a:lstStyle>
          <a:p>
            <a:pPr>
              <a:defRPr/>
            </a:pPr>
            <a:endParaRPr lang="en-NZ"/>
          </a:p>
        </p:txBody>
      </p:sp>
      <p:sp>
        <p:nvSpPr>
          <p:cNvPr id="5" name="Rectangle 10"/>
          <p:cNvSpPr>
            <a:spLocks noGrp="1" noChangeArrowheads="1"/>
          </p:cNvSpPr>
          <p:nvPr>
            <p:ph type="sldNum" sz="quarter" idx="11"/>
          </p:nvPr>
        </p:nvSpPr>
        <p:spPr>
          <a:ln/>
        </p:spPr>
        <p:txBody>
          <a:bodyPr/>
          <a:lstStyle>
            <a:lvl1pPr>
              <a:defRPr/>
            </a:lvl1pPr>
          </a:lstStyle>
          <a:p>
            <a:pPr>
              <a:defRPr/>
            </a:pPr>
            <a:fld id="{E1BF5361-7019-430C-9DFB-B1AB5C16A277}" type="slidenum">
              <a:rPr lang="en-NZ"/>
              <a:pPr>
                <a:defRPr/>
              </a:pPr>
              <a:t>‹#›</a:t>
            </a:fld>
            <a:endParaRPr lang="en-NZ"/>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2028242377"/>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2174779959"/>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1412860530"/>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651161"/>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New-NZ)Rev).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39075" y="60944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998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7912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1066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8"/>
          <p:cNvSpPr>
            <a:spLocks noGrp="1" noChangeArrowheads="1"/>
          </p:cNvSpPr>
          <p:nvPr>
            <p:ph type="dt" sz="half" idx="10"/>
          </p:nvPr>
        </p:nvSpPr>
        <p:spPr>
          <a:ln/>
        </p:spPr>
        <p:txBody>
          <a:bodyPr/>
          <a:lstStyle>
            <a:lvl1pPr>
              <a:defRPr/>
            </a:lvl1pPr>
          </a:lstStyle>
          <a:p>
            <a:pPr>
              <a:defRPr/>
            </a:pPr>
            <a:endParaRPr lang="en-NZ"/>
          </a:p>
        </p:txBody>
      </p:sp>
      <p:sp>
        <p:nvSpPr>
          <p:cNvPr id="5" name="Rectangle 10"/>
          <p:cNvSpPr>
            <a:spLocks noGrp="1" noChangeArrowheads="1"/>
          </p:cNvSpPr>
          <p:nvPr>
            <p:ph type="sldNum" sz="quarter" idx="11"/>
          </p:nvPr>
        </p:nvSpPr>
        <p:spPr>
          <a:ln/>
        </p:spPr>
        <p:txBody>
          <a:bodyPr/>
          <a:lstStyle>
            <a:lvl1pPr>
              <a:defRPr/>
            </a:lvl1pPr>
          </a:lstStyle>
          <a:p>
            <a:pPr>
              <a:defRPr/>
            </a:pPr>
            <a:fld id="{8FEB93C0-A266-4E8A-B1F1-A7760CD286BE}" type="slidenum">
              <a:rPr lang="en-NZ"/>
              <a:pPr>
                <a:defRPr/>
              </a:pPr>
              <a:t>‹#›</a:t>
            </a:fld>
            <a:endParaRPr lang="en-N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a:t>Click to edit Master title style</a:t>
            </a:r>
            <a:endParaRPr lang="en-NZ"/>
          </a:p>
        </p:txBody>
      </p:sp>
      <p:sp>
        <p:nvSpPr>
          <p:cNvPr id="3" name="Text Placeholder 2"/>
          <p:cNvSpPr>
            <a:spLocks noGrp="1"/>
          </p:cNvSpPr>
          <p:nvPr>
            <p:ph type="body" sz="half" idx="1"/>
          </p:nvPr>
        </p:nvSpPr>
        <p:spPr>
          <a:xfrm>
            <a:off x="1066800" y="2057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5029200" y="2057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8"/>
          <p:cNvSpPr>
            <a:spLocks noGrp="1" noChangeArrowheads="1"/>
          </p:cNvSpPr>
          <p:nvPr>
            <p:ph type="dt" sz="half" idx="10"/>
          </p:nvPr>
        </p:nvSpPr>
        <p:spPr>
          <a:ln/>
        </p:spPr>
        <p:txBody>
          <a:bodyPr/>
          <a:lstStyle>
            <a:lvl1pPr>
              <a:defRPr/>
            </a:lvl1pPr>
          </a:lstStyle>
          <a:p>
            <a:pPr>
              <a:defRPr/>
            </a:pPr>
            <a:endParaRPr lang="en-NZ"/>
          </a:p>
        </p:txBody>
      </p:sp>
      <p:sp>
        <p:nvSpPr>
          <p:cNvPr id="6" name="Rectangle 10"/>
          <p:cNvSpPr>
            <a:spLocks noGrp="1" noChangeArrowheads="1"/>
          </p:cNvSpPr>
          <p:nvPr>
            <p:ph type="sldNum" sz="quarter" idx="11"/>
          </p:nvPr>
        </p:nvSpPr>
        <p:spPr>
          <a:ln/>
        </p:spPr>
        <p:txBody>
          <a:bodyPr/>
          <a:lstStyle>
            <a:lvl1pPr>
              <a:defRPr/>
            </a:lvl1pPr>
          </a:lstStyle>
          <a:p>
            <a:pPr>
              <a:defRPr/>
            </a:pPr>
            <a:fld id="{C8516722-4968-4ED5-A789-36216835DCCA}" type="slidenum">
              <a:rPr lang="en-NZ"/>
              <a:pPr>
                <a:defRPr/>
              </a:pPr>
              <a:t>‹#›</a:t>
            </a:fld>
            <a:endParaRPr lang="en-N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en-NZ"/>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en-NZ"/>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en-NZ"/>
            </a:p>
          </p:txBody>
        </p:sp>
      </p:grpSp>
      <p:sp>
        <p:nvSpPr>
          <p:cNvPr id="453634" name="Rectangle 2"/>
          <p:cNvSpPr>
            <a:spLocks noGrp="1" noChangeArrowheads="1"/>
          </p:cNvSpPr>
          <p:nvPr>
            <p:ph type="ctrTitle"/>
          </p:nvPr>
        </p:nvSpPr>
        <p:spPr>
          <a:xfrm>
            <a:off x="685800" y="685800"/>
            <a:ext cx="7772400" cy="2127250"/>
          </a:xfrm>
        </p:spPr>
        <p:txBody>
          <a:bodyPr/>
          <a:lstStyle>
            <a:lvl1pPr algn="ctr">
              <a:defRPr sz="5800"/>
            </a:lvl1pPr>
          </a:lstStyle>
          <a:p>
            <a:r>
              <a:rPr lang="en-NZ"/>
              <a:t>Click to edit Master title style</a:t>
            </a:r>
          </a:p>
        </p:txBody>
      </p:sp>
      <p:sp>
        <p:nvSpPr>
          <p:cNvPr id="453635"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2600"/>
            </a:lvl1pPr>
          </a:lstStyle>
          <a:p>
            <a:r>
              <a:rPr lang="en-NZ"/>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NZ"/>
          </a:p>
        </p:txBody>
      </p:sp>
      <p:sp>
        <p:nvSpPr>
          <p:cNvPr id="9" name="Rectangle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mn-lt"/>
                <a:cs typeface="Arial" charset="0"/>
              </a:defRPr>
            </a:lvl1pPr>
          </a:lstStyle>
          <a:p>
            <a:pPr>
              <a:defRPr/>
            </a:pPr>
            <a:r>
              <a:rPr lang="en-NZ"/>
              <a:t>Student Learning Centre, Massey University</a:t>
            </a:r>
          </a:p>
        </p:txBody>
      </p:sp>
      <p:sp>
        <p:nvSpPr>
          <p:cNvPr id="10" name="Rectangle 6"/>
          <p:cNvSpPr>
            <a:spLocks noGrp="1" noChangeArrowheads="1"/>
          </p:cNvSpPr>
          <p:nvPr>
            <p:ph type="sldNum" sz="quarter" idx="12"/>
          </p:nvPr>
        </p:nvSpPr>
        <p:spPr/>
        <p:txBody>
          <a:bodyPr/>
          <a:lstStyle>
            <a:lvl1pPr>
              <a:defRPr/>
            </a:lvl1pPr>
          </a:lstStyle>
          <a:p>
            <a:pPr>
              <a:defRPr/>
            </a:pPr>
            <a:fld id="{90B88BB9-805C-4D52-97A4-47DA27D57A42}" type="slidenum">
              <a:rPr lang="en-NZ"/>
              <a:pPr>
                <a:defRPr/>
              </a:pPr>
              <a:t>‹#›</a:t>
            </a:fld>
            <a:endParaRPr lang="en-N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6"/>
          <p:cNvSpPr>
            <a:spLocks noGrp="1" noChangeArrowheads="1"/>
          </p:cNvSpPr>
          <p:nvPr>
            <p:ph type="sldNum" sz="quarter" idx="11"/>
          </p:nvPr>
        </p:nvSpPr>
        <p:spPr>
          <a:ln/>
        </p:spPr>
        <p:txBody>
          <a:bodyPr/>
          <a:lstStyle>
            <a:lvl1pPr>
              <a:defRPr/>
            </a:lvl1pPr>
          </a:lstStyle>
          <a:p>
            <a:pPr>
              <a:defRPr/>
            </a:pPr>
            <a:fld id="{06DE9EEA-9267-4BE7-8864-003F96BFD651}" type="slidenum">
              <a:rPr lang="en-NZ"/>
              <a:pPr>
                <a:defRPr/>
              </a:pPr>
              <a:t>‹#›</a:t>
            </a:fld>
            <a:endParaRPr lang="en-N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6"/>
          <p:cNvSpPr>
            <a:spLocks noGrp="1" noChangeArrowheads="1"/>
          </p:cNvSpPr>
          <p:nvPr>
            <p:ph type="sldNum" sz="quarter" idx="11"/>
          </p:nvPr>
        </p:nvSpPr>
        <p:spPr>
          <a:ln/>
        </p:spPr>
        <p:txBody>
          <a:bodyPr/>
          <a:lstStyle>
            <a:lvl1pPr>
              <a:defRPr/>
            </a:lvl1pPr>
          </a:lstStyle>
          <a:p>
            <a:pPr>
              <a:defRPr/>
            </a:pPr>
            <a:fld id="{70C8206A-62F1-49A7-A993-DA5FE1B2D6BB}" type="slidenum">
              <a:rPr lang="en-NZ"/>
              <a:pPr>
                <a:defRPr/>
              </a:pPr>
              <a:t>‹#›</a:t>
            </a:fld>
            <a:endParaRPr lang="en-N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6"/>
          <p:cNvSpPr>
            <a:spLocks noGrp="1" noChangeArrowheads="1"/>
          </p:cNvSpPr>
          <p:nvPr>
            <p:ph type="sldNum" sz="quarter" idx="11"/>
          </p:nvPr>
        </p:nvSpPr>
        <p:spPr>
          <a:ln/>
        </p:spPr>
        <p:txBody>
          <a:bodyPr/>
          <a:lstStyle>
            <a:lvl1pPr>
              <a:defRPr/>
            </a:lvl1pPr>
          </a:lstStyle>
          <a:p>
            <a:pPr>
              <a:defRPr/>
            </a:pPr>
            <a:fld id="{5A116273-5BE8-452D-983C-15765AA301C7}" type="slidenum">
              <a:rPr lang="en-NZ"/>
              <a:pPr>
                <a:defRPr/>
              </a:pPr>
              <a:t>‹#›</a:t>
            </a:fld>
            <a:endParaRPr lang="en-N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NZ"/>
          </a:p>
        </p:txBody>
      </p:sp>
      <p:sp>
        <p:nvSpPr>
          <p:cNvPr id="8" name="Rectangle 6"/>
          <p:cNvSpPr>
            <a:spLocks noGrp="1" noChangeArrowheads="1"/>
          </p:cNvSpPr>
          <p:nvPr>
            <p:ph type="sldNum" sz="quarter" idx="11"/>
          </p:nvPr>
        </p:nvSpPr>
        <p:spPr>
          <a:ln/>
        </p:spPr>
        <p:txBody>
          <a:bodyPr/>
          <a:lstStyle>
            <a:lvl1pPr>
              <a:defRPr/>
            </a:lvl1pPr>
          </a:lstStyle>
          <a:p>
            <a:pPr>
              <a:defRPr/>
            </a:pPr>
            <a:fld id="{7E000236-3F34-4BE1-B5EE-1046AE26FA95}" type="slidenum">
              <a:rPr lang="en-NZ"/>
              <a:pPr>
                <a:defRPr/>
              </a:pPr>
              <a:t>‹#›</a:t>
            </a:fld>
            <a:endParaRPr lang="en-N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NZ"/>
          </a:p>
        </p:txBody>
      </p:sp>
      <p:sp>
        <p:nvSpPr>
          <p:cNvPr id="4" name="Rectangle 6"/>
          <p:cNvSpPr>
            <a:spLocks noGrp="1" noChangeArrowheads="1"/>
          </p:cNvSpPr>
          <p:nvPr>
            <p:ph type="sldNum" sz="quarter" idx="11"/>
          </p:nvPr>
        </p:nvSpPr>
        <p:spPr>
          <a:ln/>
        </p:spPr>
        <p:txBody>
          <a:bodyPr/>
          <a:lstStyle>
            <a:lvl1pPr>
              <a:defRPr/>
            </a:lvl1pPr>
          </a:lstStyle>
          <a:p>
            <a:pPr>
              <a:defRPr/>
            </a:pPr>
            <a:fld id="{984102C2-57A0-47E2-86C2-5FDBD40619F5}" type="slidenum">
              <a:rPr lang="en-NZ"/>
              <a:pPr>
                <a:defRPr/>
              </a:pPr>
              <a:t>‹#›</a:t>
            </a:fld>
            <a:endParaRPr lang="en-N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NZ"/>
          </a:p>
        </p:txBody>
      </p:sp>
      <p:sp>
        <p:nvSpPr>
          <p:cNvPr id="3" name="Rectangle 6"/>
          <p:cNvSpPr>
            <a:spLocks noGrp="1" noChangeArrowheads="1"/>
          </p:cNvSpPr>
          <p:nvPr>
            <p:ph type="sldNum" sz="quarter" idx="11"/>
          </p:nvPr>
        </p:nvSpPr>
        <p:spPr>
          <a:ln/>
        </p:spPr>
        <p:txBody>
          <a:bodyPr/>
          <a:lstStyle>
            <a:lvl1pPr>
              <a:defRPr/>
            </a:lvl1pPr>
          </a:lstStyle>
          <a:p>
            <a:pPr>
              <a:defRPr/>
            </a:pPr>
            <a:fld id="{8EDE0B58-28D6-48CD-B23A-56A346D9E8F6}" type="slidenum">
              <a:rPr lang="en-NZ"/>
              <a:pPr>
                <a:defRPr/>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8"/>
          <p:cNvSpPr>
            <a:spLocks noGrp="1" noChangeArrowheads="1"/>
          </p:cNvSpPr>
          <p:nvPr>
            <p:ph type="dt" sz="half" idx="10"/>
          </p:nvPr>
        </p:nvSpPr>
        <p:spPr>
          <a:ln/>
        </p:spPr>
        <p:txBody>
          <a:bodyPr/>
          <a:lstStyle>
            <a:lvl1pPr>
              <a:defRPr/>
            </a:lvl1pPr>
          </a:lstStyle>
          <a:p>
            <a:pPr>
              <a:defRPr/>
            </a:pPr>
            <a:endParaRPr lang="en-NZ"/>
          </a:p>
        </p:txBody>
      </p:sp>
      <p:sp>
        <p:nvSpPr>
          <p:cNvPr id="5" name="Rectangle 10"/>
          <p:cNvSpPr>
            <a:spLocks noGrp="1" noChangeArrowheads="1"/>
          </p:cNvSpPr>
          <p:nvPr>
            <p:ph type="sldNum" sz="quarter" idx="11"/>
          </p:nvPr>
        </p:nvSpPr>
        <p:spPr>
          <a:ln/>
        </p:spPr>
        <p:txBody>
          <a:bodyPr/>
          <a:lstStyle>
            <a:lvl1pPr>
              <a:defRPr/>
            </a:lvl1pPr>
          </a:lstStyle>
          <a:p>
            <a:pPr>
              <a:defRPr/>
            </a:pPr>
            <a:fld id="{8AD9A733-59EB-4D26-A34D-D3CC58B087A1}" type="slidenum">
              <a:rPr lang="en-NZ"/>
              <a:pPr>
                <a:defRPr/>
              </a:pPr>
              <a:t>‹#›</a:t>
            </a:fld>
            <a:endParaRPr lang="en-N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6"/>
          <p:cNvSpPr>
            <a:spLocks noGrp="1" noChangeArrowheads="1"/>
          </p:cNvSpPr>
          <p:nvPr>
            <p:ph type="sldNum" sz="quarter" idx="11"/>
          </p:nvPr>
        </p:nvSpPr>
        <p:spPr>
          <a:ln/>
        </p:spPr>
        <p:txBody>
          <a:bodyPr/>
          <a:lstStyle>
            <a:lvl1pPr>
              <a:defRPr/>
            </a:lvl1pPr>
          </a:lstStyle>
          <a:p>
            <a:pPr>
              <a:defRPr/>
            </a:pPr>
            <a:fld id="{BAF8A30C-05AD-429F-986D-31D2C7BEFD01}" type="slidenum">
              <a:rPr lang="en-NZ"/>
              <a:pPr>
                <a:defRPr/>
              </a:pPr>
              <a:t>‹#›</a:t>
            </a:fld>
            <a:endParaRPr lang="en-N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6"/>
          <p:cNvSpPr>
            <a:spLocks noGrp="1" noChangeArrowheads="1"/>
          </p:cNvSpPr>
          <p:nvPr>
            <p:ph type="sldNum" sz="quarter" idx="11"/>
          </p:nvPr>
        </p:nvSpPr>
        <p:spPr>
          <a:ln/>
        </p:spPr>
        <p:txBody>
          <a:bodyPr/>
          <a:lstStyle>
            <a:lvl1pPr>
              <a:defRPr/>
            </a:lvl1pPr>
          </a:lstStyle>
          <a:p>
            <a:pPr>
              <a:defRPr/>
            </a:pPr>
            <a:fld id="{2BF398CF-2B35-410A-B759-075658FE5D35}" type="slidenum">
              <a:rPr lang="en-NZ"/>
              <a:pPr>
                <a:defRPr/>
              </a:pPr>
              <a:t>‹#›</a:t>
            </a:fld>
            <a:endParaRPr lang="en-N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6"/>
          <p:cNvSpPr>
            <a:spLocks noGrp="1" noChangeArrowheads="1"/>
          </p:cNvSpPr>
          <p:nvPr>
            <p:ph type="sldNum" sz="quarter" idx="11"/>
          </p:nvPr>
        </p:nvSpPr>
        <p:spPr>
          <a:ln/>
        </p:spPr>
        <p:txBody>
          <a:bodyPr/>
          <a:lstStyle>
            <a:lvl1pPr>
              <a:defRPr/>
            </a:lvl1pPr>
          </a:lstStyle>
          <a:p>
            <a:pPr>
              <a:defRPr/>
            </a:pPr>
            <a:fld id="{FF9551D6-BEA8-467D-8343-AB7DFD202923}" type="slidenum">
              <a:rPr lang="en-NZ"/>
              <a:pPr>
                <a:defRPr/>
              </a:pPr>
              <a:t>‹#›</a:t>
            </a:fld>
            <a:endParaRPr lang="en-N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6"/>
          <p:cNvSpPr>
            <a:spLocks noGrp="1" noChangeArrowheads="1"/>
          </p:cNvSpPr>
          <p:nvPr>
            <p:ph type="sldNum" sz="quarter" idx="11"/>
          </p:nvPr>
        </p:nvSpPr>
        <p:spPr>
          <a:ln/>
        </p:spPr>
        <p:txBody>
          <a:bodyPr/>
          <a:lstStyle>
            <a:lvl1pPr>
              <a:defRPr/>
            </a:lvl1pPr>
          </a:lstStyle>
          <a:p>
            <a:pPr>
              <a:defRPr/>
            </a:pPr>
            <a:fld id="{661119F3-4027-4D0D-A94D-AE49F4A40B19}" type="slidenum">
              <a:rPr lang="en-NZ"/>
              <a:pPr>
                <a:defRPr/>
              </a:pPr>
              <a:t>‹#›</a:t>
            </a:fld>
            <a:endParaRPr lang="en-NZ"/>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NZ"/>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6"/>
          <p:cNvSpPr>
            <a:spLocks noGrp="1" noChangeArrowheads="1"/>
          </p:cNvSpPr>
          <p:nvPr>
            <p:ph type="sldNum" sz="quarter" idx="11"/>
          </p:nvPr>
        </p:nvSpPr>
        <p:spPr>
          <a:ln/>
        </p:spPr>
        <p:txBody>
          <a:bodyPr/>
          <a:lstStyle>
            <a:lvl1pPr>
              <a:defRPr/>
            </a:lvl1pPr>
          </a:lstStyle>
          <a:p>
            <a:pPr>
              <a:defRPr/>
            </a:pPr>
            <a:fld id="{AE79ABB2-3EBF-484E-84AE-9D18F058E856}" type="slidenum">
              <a:rPr lang="en-NZ"/>
              <a:pPr>
                <a:defRPr/>
              </a:pPr>
              <a:t>‹#›</a:t>
            </a:fld>
            <a:endParaRPr lang="en-NZ"/>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fld id="{AF1F0337-FFBC-4CC9-81C7-A318F2B77176}" type="datetimeFigureOut">
              <a:rPr lang="en-US"/>
              <a:pPr/>
              <a:t>1/21/2020</a:t>
            </a:fld>
            <a:endParaRPr lang="en-GB"/>
          </a:p>
        </p:txBody>
      </p:sp>
      <p:sp>
        <p:nvSpPr>
          <p:cNvPr id="5" name="Footer Placeholder 4"/>
          <p:cNvSpPr>
            <a:spLocks noGrp="1"/>
          </p:cNvSpPr>
          <p:nvPr>
            <p:ph type="ftr" sz="quarter" idx="11"/>
          </p:nvPr>
        </p:nvSpPr>
        <p:spPr>
          <a:ln/>
        </p:spPr>
        <p:txBody>
          <a:bodyPr/>
          <a:lstStyle>
            <a:lvl1pPr>
              <a:defRPr/>
            </a:lvl1pPr>
          </a:lstStyle>
          <a:p>
            <a:endParaRPr lang="en-GB"/>
          </a:p>
        </p:txBody>
      </p:sp>
      <p:sp>
        <p:nvSpPr>
          <p:cNvPr id="6" name="Slide Number Placeholder 5"/>
          <p:cNvSpPr>
            <a:spLocks noGrp="1"/>
          </p:cNvSpPr>
          <p:nvPr>
            <p:ph type="sldNum" sz="quarter" idx="12"/>
          </p:nvPr>
        </p:nvSpPr>
        <p:spPr>
          <a:ln/>
        </p:spPr>
        <p:txBody>
          <a:bodyPr/>
          <a:lstStyle>
            <a:lvl1pPr>
              <a:defRPr/>
            </a:lvl1pPr>
          </a:lstStyle>
          <a:p>
            <a:fld id="{9492D370-7FA7-45CC-ABB6-9081EB22B4B8}" type="slidenum">
              <a:rPr lang="en-GB"/>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fld id="{9A11BBAC-F4D6-4E8D-B0B0-67C9C54ACDC1}" type="datetimeFigureOut">
              <a:rPr lang="en-US"/>
              <a:pPr/>
              <a:t>1/21/2020</a:t>
            </a:fld>
            <a:endParaRPr lang="en-GB"/>
          </a:p>
        </p:txBody>
      </p:sp>
      <p:sp>
        <p:nvSpPr>
          <p:cNvPr id="5" name="Footer Placeholder 4"/>
          <p:cNvSpPr>
            <a:spLocks noGrp="1"/>
          </p:cNvSpPr>
          <p:nvPr>
            <p:ph type="ftr" sz="quarter" idx="11"/>
          </p:nvPr>
        </p:nvSpPr>
        <p:spPr>
          <a:ln/>
        </p:spPr>
        <p:txBody>
          <a:bodyPr/>
          <a:lstStyle>
            <a:lvl1pPr>
              <a:defRPr/>
            </a:lvl1pPr>
          </a:lstStyle>
          <a:p>
            <a:endParaRPr lang="en-GB"/>
          </a:p>
        </p:txBody>
      </p:sp>
      <p:sp>
        <p:nvSpPr>
          <p:cNvPr id="6" name="Slide Number Placeholder 5"/>
          <p:cNvSpPr>
            <a:spLocks noGrp="1"/>
          </p:cNvSpPr>
          <p:nvPr>
            <p:ph type="sldNum" sz="quarter" idx="12"/>
          </p:nvPr>
        </p:nvSpPr>
        <p:spPr>
          <a:ln/>
        </p:spPr>
        <p:txBody>
          <a:bodyPr/>
          <a:lstStyle>
            <a:lvl1pPr>
              <a:defRPr/>
            </a:lvl1pPr>
          </a:lstStyle>
          <a:p>
            <a:fld id="{BA89D21B-2167-4B31-9555-9DC09DB21E91}" type="slidenum">
              <a:rPr lang="en-GB"/>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fld id="{AE152C7D-047E-45D2-880D-A87DDA2670E9}" type="datetimeFigureOut">
              <a:rPr lang="en-US"/>
              <a:pPr/>
              <a:t>1/21/2020</a:t>
            </a:fld>
            <a:endParaRPr lang="en-GB"/>
          </a:p>
        </p:txBody>
      </p:sp>
      <p:sp>
        <p:nvSpPr>
          <p:cNvPr id="5" name="Footer Placeholder 4"/>
          <p:cNvSpPr>
            <a:spLocks noGrp="1"/>
          </p:cNvSpPr>
          <p:nvPr>
            <p:ph type="ftr" sz="quarter" idx="11"/>
          </p:nvPr>
        </p:nvSpPr>
        <p:spPr>
          <a:ln/>
        </p:spPr>
        <p:txBody>
          <a:bodyPr/>
          <a:lstStyle>
            <a:lvl1pPr>
              <a:defRPr/>
            </a:lvl1pPr>
          </a:lstStyle>
          <a:p>
            <a:endParaRPr lang="en-GB"/>
          </a:p>
        </p:txBody>
      </p:sp>
      <p:sp>
        <p:nvSpPr>
          <p:cNvPr id="6" name="Slide Number Placeholder 5"/>
          <p:cNvSpPr>
            <a:spLocks noGrp="1"/>
          </p:cNvSpPr>
          <p:nvPr>
            <p:ph type="sldNum" sz="quarter" idx="12"/>
          </p:nvPr>
        </p:nvSpPr>
        <p:spPr>
          <a:ln/>
        </p:spPr>
        <p:txBody>
          <a:bodyPr/>
          <a:lstStyle>
            <a:lvl1pPr>
              <a:defRPr/>
            </a:lvl1pPr>
          </a:lstStyle>
          <a:p>
            <a:fld id="{C869FA95-DEE3-46BF-B0C7-CF97347612AE}" type="slidenum">
              <a:rPr lang="en-GB"/>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fld id="{F690946F-703B-4EA4-B7D6-C82E535191E1}" type="datetimeFigureOut">
              <a:rPr lang="en-US"/>
              <a:pPr/>
              <a:t>1/21/2020</a:t>
            </a:fld>
            <a:endParaRPr lang="en-GB"/>
          </a:p>
        </p:txBody>
      </p:sp>
      <p:sp>
        <p:nvSpPr>
          <p:cNvPr id="6" name="Footer Placeholder 4"/>
          <p:cNvSpPr>
            <a:spLocks noGrp="1"/>
          </p:cNvSpPr>
          <p:nvPr>
            <p:ph type="ftr" sz="quarter" idx="11"/>
          </p:nvPr>
        </p:nvSpPr>
        <p:spPr>
          <a:ln/>
        </p:spPr>
        <p:txBody>
          <a:bodyPr/>
          <a:lstStyle>
            <a:lvl1pPr>
              <a:defRPr/>
            </a:lvl1pPr>
          </a:lstStyle>
          <a:p>
            <a:endParaRPr lang="en-GB"/>
          </a:p>
        </p:txBody>
      </p:sp>
      <p:sp>
        <p:nvSpPr>
          <p:cNvPr id="7" name="Slide Number Placeholder 5"/>
          <p:cNvSpPr>
            <a:spLocks noGrp="1"/>
          </p:cNvSpPr>
          <p:nvPr>
            <p:ph type="sldNum" sz="quarter" idx="12"/>
          </p:nvPr>
        </p:nvSpPr>
        <p:spPr>
          <a:ln/>
        </p:spPr>
        <p:txBody>
          <a:bodyPr/>
          <a:lstStyle>
            <a:lvl1pPr>
              <a:defRPr/>
            </a:lvl1pPr>
          </a:lstStyle>
          <a:p>
            <a:fld id="{296339CD-7F02-4391-B321-1BB1EDB52F0A}" type="slidenum">
              <a:rPr lang="en-GB"/>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fld id="{C41C835E-804E-44BD-909F-A5F357498970}" type="datetimeFigureOut">
              <a:rPr lang="en-US"/>
              <a:pPr/>
              <a:t>1/21/2020</a:t>
            </a:fld>
            <a:endParaRPr lang="en-GB"/>
          </a:p>
        </p:txBody>
      </p:sp>
      <p:sp>
        <p:nvSpPr>
          <p:cNvPr id="8" name="Footer Placeholder 4"/>
          <p:cNvSpPr>
            <a:spLocks noGrp="1"/>
          </p:cNvSpPr>
          <p:nvPr>
            <p:ph type="ftr" sz="quarter" idx="11"/>
          </p:nvPr>
        </p:nvSpPr>
        <p:spPr>
          <a:ln/>
        </p:spPr>
        <p:txBody>
          <a:bodyPr/>
          <a:lstStyle>
            <a:lvl1pPr>
              <a:defRPr/>
            </a:lvl1pPr>
          </a:lstStyle>
          <a:p>
            <a:endParaRPr lang="en-GB"/>
          </a:p>
        </p:txBody>
      </p:sp>
      <p:sp>
        <p:nvSpPr>
          <p:cNvPr id="9" name="Slide Number Placeholder 5"/>
          <p:cNvSpPr>
            <a:spLocks noGrp="1"/>
          </p:cNvSpPr>
          <p:nvPr>
            <p:ph type="sldNum" sz="quarter" idx="12"/>
          </p:nvPr>
        </p:nvSpPr>
        <p:spPr>
          <a:ln/>
        </p:spPr>
        <p:txBody>
          <a:bodyPr/>
          <a:lstStyle>
            <a:lvl1pPr>
              <a:defRPr/>
            </a:lvl1pPr>
          </a:lstStyle>
          <a:p>
            <a:fld id="{375D4E29-DF98-47C1-973F-124D405DA842}"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NZ"/>
          </a:p>
        </p:txBody>
      </p:sp>
      <p:sp>
        <p:nvSpPr>
          <p:cNvPr id="5" name="Rectangle 10"/>
          <p:cNvSpPr>
            <a:spLocks noGrp="1" noChangeArrowheads="1"/>
          </p:cNvSpPr>
          <p:nvPr>
            <p:ph type="sldNum" sz="quarter" idx="11"/>
          </p:nvPr>
        </p:nvSpPr>
        <p:spPr>
          <a:ln/>
        </p:spPr>
        <p:txBody>
          <a:bodyPr/>
          <a:lstStyle>
            <a:lvl1pPr>
              <a:defRPr/>
            </a:lvl1pPr>
          </a:lstStyle>
          <a:p>
            <a:pPr>
              <a:defRPr/>
            </a:pPr>
            <a:fld id="{18106A61-D161-4AE9-A1BE-CBFD7EE6F443}" type="slidenum">
              <a:rPr lang="en-NZ"/>
              <a:pPr>
                <a:defRPr/>
              </a:pPr>
              <a:t>‹#›</a:t>
            </a:fld>
            <a:endParaRPr lang="en-NZ"/>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fld id="{665D4E29-F282-4399-8F3B-E7AC8E1DE89A}" type="datetimeFigureOut">
              <a:rPr lang="en-US"/>
              <a:pPr/>
              <a:t>1/21/2020</a:t>
            </a:fld>
            <a:endParaRPr lang="en-GB"/>
          </a:p>
        </p:txBody>
      </p:sp>
      <p:sp>
        <p:nvSpPr>
          <p:cNvPr id="4" name="Footer Placeholder 4"/>
          <p:cNvSpPr>
            <a:spLocks noGrp="1"/>
          </p:cNvSpPr>
          <p:nvPr>
            <p:ph type="ftr" sz="quarter" idx="11"/>
          </p:nvPr>
        </p:nvSpPr>
        <p:spPr>
          <a:ln/>
        </p:spPr>
        <p:txBody>
          <a:bodyPr/>
          <a:lstStyle>
            <a:lvl1pPr>
              <a:defRPr/>
            </a:lvl1pPr>
          </a:lstStyle>
          <a:p>
            <a:endParaRPr lang="en-GB"/>
          </a:p>
        </p:txBody>
      </p:sp>
      <p:sp>
        <p:nvSpPr>
          <p:cNvPr id="5" name="Slide Number Placeholder 5"/>
          <p:cNvSpPr>
            <a:spLocks noGrp="1"/>
          </p:cNvSpPr>
          <p:nvPr>
            <p:ph type="sldNum" sz="quarter" idx="12"/>
          </p:nvPr>
        </p:nvSpPr>
        <p:spPr>
          <a:ln/>
        </p:spPr>
        <p:txBody>
          <a:bodyPr/>
          <a:lstStyle>
            <a:lvl1pPr>
              <a:defRPr/>
            </a:lvl1pPr>
          </a:lstStyle>
          <a:p>
            <a:fld id="{C708CF9C-6AAA-4A80-A4F8-A4470E756D6C}" type="slidenum">
              <a:rPr lang="en-GB"/>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fld id="{68473B90-D3AF-49DE-8ABF-0F05ED002A63}" type="datetimeFigureOut">
              <a:rPr lang="en-US"/>
              <a:pPr/>
              <a:t>1/21/2020</a:t>
            </a:fld>
            <a:endParaRPr lang="en-GB"/>
          </a:p>
        </p:txBody>
      </p:sp>
      <p:sp>
        <p:nvSpPr>
          <p:cNvPr id="3" name="Footer Placeholder 4"/>
          <p:cNvSpPr>
            <a:spLocks noGrp="1"/>
          </p:cNvSpPr>
          <p:nvPr>
            <p:ph type="ftr" sz="quarter" idx="11"/>
          </p:nvPr>
        </p:nvSpPr>
        <p:spPr>
          <a:ln/>
        </p:spPr>
        <p:txBody>
          <a:bodyPr/>
          <a:lstStyle>
            <a:lvl1pPr>
              <a:defRPr/>
            </a:lvl1pPr>
          </a:lstStyle>
          <a:p>
            <a:endParaRPr lang="en-GB"/>
          </a:p>
        </p:txBody>
      </p:sp>
      <p:sp>
        <p:nvSpPr>
          <p:cNvPr id="4" name="Slide Number Placeholder 5"/>
          <p:cNvSpPr>
            <a:spLocks noGrp="1"/>
          </p:cNvSpPr>
          <p:nvPr>
            <p:ph type="sldNum" sz="quarter" idx="12"/>
          </p:nvPr>
        </p:nvSpPr>
        <p:spPr>
          <a:ln/>
        </p:spPr>
        <p:txBody>
          <a:bodyPr/>
          <a:lstStyle>
            <a:lvl1pPr>
              <a:defRPr/>
            </a:lvl1pPr>
          </a:lstStyle>
          <a:p>
            <a:fld id="{572E1418-05D9-4AA9-B295-DDD184EBC2A6}" type="slidenum">
              <a:rPr lang="en-GB"/>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fld id="{68A3D633-CD7B-431F-931A-3E5C18E0208B}" type="datetimeFigureOut">
              <a:rPr lang="en-US"/>
              <a:pPr/>
              <a:t>1/21/2020</a:t>
            </a:fld>
            <a:endParaRPr lang="en-GB"/>
          </a:p>
        </p:txBody>
      </p:sp>
      <p:sp>
        <p:nvSpPr>
          <p:cNvPr id="6" name="Footer Placeholder 4"/>
          <p:cNvSpPr>
            <a:spLocks noGrp="1"/>
          </p:cNvSpPr>
          <p:nvPr>
            <p:ph type="ftr" sz="quarter" idx="11"/>
          </p:nvPr>
        </p:nvSpPr>
        <p:spPr>
          <a:ln/>
        </p:spPr>
        <p:txBody>
          <a:bodyPr/>
          <a:lstStyle>
            <a:lvl1pPr>
              <a:defRPr/>
            </a:lvl1pPr>
          </a:lstStyle>
          <a:p>
            <a:endParaRPr lang="en-GB"/>
          </a:p>
        </p:txBody>
      </p:sp>
      <p:sp>
        <p:nvSpPr>
          <p:cNvPr id="7" name="Slide Number Placeholder 5"/>
          <p:cNvSpPr>
            <a:spLocks noGrp="1"/>
          </p:cNvSpPr>
          <p:nvPr>
            <p:ph type="sldNum" sz="quarter" idx="12"/>
          </p:nvPr>
        </p:nvSpPr>
        <p:spPr>
          <a:ln/>
        </p:spPr>
        <p:txBody>
          <a:bodyPr/>
          <a:lstStyle>
            <a:lvl1pPr>
              <a:defRPr/>
            </a:lvl1pPr>
          </a:lstStyle>
          <a:p>
            <a:fld id="{12A046F5-D40C-4D56-B13A-BF97876A1E63}" type="slidenum">
              <a:rPr lang="en-GB"/>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fld id="{48446059-50DA-4BB9-AB13-E5F213DCA236}" type="datetimeFigureOut">
              <a:rPr lang="en-US"/>
              <a:pPr/>
              <a:t>1/21/2020</a:t>
            </a:fld>
            <a:endParaRPr lang="en-GB"/>
          </a:p>
        </p:txBody>
      </p:sp>
      <p:sp>
        <p:nvSpPr>
          <p:cNvPr id="6" name="Footer Placeholder 4"/>
          <p:cNvSpPr>
            <a:spLocks noGrp="1"/>
          </p:cNvSpPr>
          <p:nvPr>
            <p:ph type="ftr" sz="quarter" idx="11"/>
          </p:nvPr>
        </p:nvSpPr>
        <p:spPr>
          <a:ln/>
        </p:spPr>
        <p:txBody>
          <a:bodyPr/>
          <a:lstStyle>
            <a:lvl1pPr>
              <a:defRPr/>
            </a:lvl1pPr>
          </a:lstStyle>
          <a:p>
            <a:endParaRPr lang="en-GB"/>
          </a:p>
        </p:txBody>
      </p:sp>
      <p:sp>
        <p:nvSpPr>
          <p:cNvPr id="7" name="Slide Number Placeholder 5"/>
          <p:cNvSpPr>
            <a:spLocks noGrp="1"/>
          </p:cNvSpPr>
          <p:nvPr>
            <p:ph type="sldNum" sz="quarter" idx="12"/>
          </p:nvPr>
        </p:nvSpPr>
        <p:spPr>
          <a:ln/>
        </p:spPr>
        <p:txBody>
          <a:bodyPr/>
          <a:lstStyle>
            <a:lvl1pPr>
              <a:defRPr/>
            </a:lvl1pPr>
          </a:lstStyle>
          <a:p>
            <a:fld id="{7C73E4C8-B908-471D-A609-4AA36D680A3D}" type="slidenum">
              <a:rPr lang="en-GB"/>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fld id="{3D91B8E5-12A4-4D7C-818D-8B8B88ABB3D1}" type="datetimeFigureOut">
              <a:rPr lang="en-US"/>
              <a:pPr/>
              <a:t>1/21/2020</a:t>
            </a:fld>
            <a:endParaRPr lang="en-GB"/>
          </a:p>
        </p:txBody>
      </p:sp>
      <p:sp>
        <p:nvSpPr>
          <p:cNvPr id="5" name="Footer Placeholder 4"/>
          <p:cNvSpPr>
            <a:spLocks noGrp="1"/>
          </p:cNvSpPr>
          <p:nvPr>
            <p:ph type="ftr" sz="quarter" idx="11"/>
          </p:nvPr>
        </p:nvSpPr>
        <p:spPr>
          <a:ln/>
        </p:spPr>
        <p:txBody>
          <a:bodyPr/>
          <a:lstStyle>
            <a:lvl1pPr>
              <a:defRPr/>
            </a:lvl1pPr>
          </a:lstStyle>
          <a:p>
            <a:endParaRPr lang="en-GB"/>
          </a:p>
        </p:txBody>
      </p:sp>
      <p:sp>
        <p:nvSpPr>
          <p:cNvPr id="6" name="Slide Number Placeholder 5"/>
          <p:cNvSpPr>
            <a:spLocks noGrp="1"/>
          </p:cNvSpPr>
          <p:nvPr>
            <p:ph type="sldNum" sz="quarter" idx="12"/>
          </p:nvPr>
        </p:nvSpPr>
        <p:spPr>
          <a:ln/>
        </p:spPr>
        <p:txBody>
          <a:bodyPr/>
          <a:lstStyle>
            <a:lvl1pPr>
              <a:defRPr/>
            </a:lvl1pPr>
          </a:lstStyle>
          <a:p>
            <a:fld id="{8F362713-E3E6-4D4C-A156-02F18EDB68B4}" type="slidenum">
              <a:rPr lang="en-GB"/>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fld id="{FDECFE5A-2C9A-4870-8214-B37A6722BF6E}" type="datetimeFigureOut">
              <a:rPr lang="en-US"/>
              <a:pPr/>
              <a:t>1/21/2020</a:t>
            </a:fld>
            <a:endParaRPr lang="en-GB"/>
          </a:p>
        </p:txBody>
      </p:sp>
      <p:sp>
        <p:nvSpPr>
          <p:cNvPr id="5" name="Footer Placeholder 4"/>
          <p:cNvSpPr>
            <a:spLocks noGrp="1"/>
          </p:cNvSpPr>
          <p:nvPr>
            <p:ph type="ftr" sz="quarter" idx="11"/>
          </p:nvPr>
        </p:nvSpPr>
        <p:spPr>
          <a:ln/>
        </p:spPr>
        <p:txBody>
          <a:bodyPr/>
          <a:lstStyle>
            <a:lvl1pPr>
              <a:defRPr/>
            </a:lvl1pPr>
          </a:lstStyle>
          <a:p>
            <a:endParaRPr lang="en-GB"/>
          </a:p>
        </p:txBody>
      </p:sp>
      <p:sp>
        <p:nvSpPr>
          <p:cNvPr id="6" name="Slide Number Placeholder 5"/>
          <p:cNvSpPr>
            <a:spLocks noGrp="1"/>
          </p:cNvSpPr>
          <p:nvPr>
            <p:ph type="sldNum" sz="quarter" idx="12"/>
          </p:nvPr>
        </p:nvSpPr>
        <p:spPr>
          <a:ln/>
        </p:spPr>
        <p:txBody>
          <a:bodyPr/>
          <a:lstStyle>
            <a:lvl1pPr>
              <a:defRPr/>
            </a:lvl1pPr>
          </a:lstStyle>
          <a:p>
            <a:fld id="{D8BAEA5B-69A0-4D55-8A0D-6C2841683A1A}" type="slidenum">
              <a:rPr lang="en-GB"/>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8"/>
          <p:cNvSpPr>
            <a:spLocks noGrp="1" noChangeArrowheads="1"/>
          </p:cNvSpPr>
          <p:nvPr>
            <p:ph type="dt" sz="half" idx="10"/>
          </p:nvPr>
        </p:nvSpPr>
        <p:spPr>
          <a:ln/>
        </p:spPr>
        <p:txBody>
          <a:bodyPr/>
          <a:lstStyle>
            <a:lvl1pPr>
              <a:defRPr/>
            </a:lvl1pPr>
          </a:lstStyle>
          <a:p>
            <a:pPr>
              <a:defRPr/>
            </a:pPr>
            <a:endParaRPr lang="en-NZ"/>
          </a:p>
        </p:txBody>
      </p:sp>
      <p:sp>
        <p:nvSpPr>
          <p:cNvPr id="6" name="Rectangle 10"/>
          <p:cNvSpPr>
            <a:spLocks noGrp="1" noChangeArrowheads="1"/>
          </p:cNvSpPr>
          <p:nvPr>
            <p:ph type="sldNum" sz="quarter" idx="11"/>
          </p:nvPr>
        </p:nvSpPr>
        <p:spPr>
          <a:ln/>
        </p:spPr>
        <p:txBody>
          <a:bodyPr/>
          <a:lstStyle>
            <a:lvl1pPr>
              <a:defRPr/>
            </a:lvl1pPr>
          </a:lstStyle>
          <a:p>
            <a:pPr>
              <a:defRPr/>
            </a:pPr>
            <a:fld id="{24B41EF4-EB71-4456-BEDE-BEA9D2B0814C}" type="slidenum">
              <a:rPr lang="en-NZ"/>
              <a:pPr>
                <a:defRPr/>
              </a:pPr>
              <a:t>‹#›</a:t>
            </a:fld>
            <a:endParaRPr lang="en-NZ"/>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8"/>
          <p:cNvSpPr>
            <a:spLocks noGrp="1" noChangeArrowheads="1"/>
          </p:cNvSpPr>
          <p:nvPr>
            <p:ph type="dt" sz="half" idx="10"/>
          </p:nvPr>
        </p:nvSpPr>
        <p:spPr>
          <a:ln/>
        </p:spPr>
        <p:txBody>
          <a:bodyPr/>
          <a:lstStyle>
            <a:lvl1pPr>
              <a:defRPr/>
            </a:lvl1pPr>
          </a:lstStyle>
          <a:p>
            <a:pPr>
              <a:defRPr/>
            </a:pPr>
            <a:endParaRPr lang="en-NZ"/>
          </a:p>
        </p:txBody>
      </p:sp>
      <p:sp>
        <p:nvSpPr>
          <p:cNvPr id="8" name="Rectangle 10"/>
          <p:cNvSpPr>
            <a:spLocks noGrp="1" noChangeArrowheads="1"/>
          </p:cNvSpPr>
          <p:nvPr>
            <p:ph type="sldNum" sz="quarter" idx="11"/>
          </p:nvPr>
        </p:nvSpPr>
        <p:spPr>
          <a:ln/>
        </p:spPr>
        <p:txBody>
          <a:bodyPr/>
          <a:lstStyle>
            <a:lvl1pPr>
              <a:defRPr/>
            </a:lvl1pPr>
          </a:lstStyle>
          <a:p>
            <a:pPr>
              <a:defRPr/>
            </a:pPr>
            <a:fld id="{AB3F4DAE-8575-4BBF-987F-4B09EF89886D}" type="slidenum">
              <a:rPr lang="en-NZ"/>
              <a:pPr>
                <a:defRPr/>
              </a:pPr>
              <a:t>‹#›</a:t>
            </a:fld>
            <a:endParaRPr lang="en-NZ"/>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44450"/>
            <a:ext cx="9144000" cy="1296988"/>
            <a:chOff x="0" y="28"/>
            <a:chExt cx="5760" cy="817"/>
          </a:xfrm>
        </p:grpSpPr>
        <p:grpSp>
          <p:nvGrpSpPr>
            <p:cNvPr id="5" name="Group 8"/>
            <p:cNvGrpSpPr>
              <a:grpSpLocks/>
            </p:cNvGrpSpPr>
            <p:nvPr/>
          </p:nvGrpSpPr>
          <p:grpSpPr bwMode="auto">
            <a:xfrm>
              <a:off x="0" y="482"/>
              <a:ext cx="5760" cy="363"/>
              <a:chOff x="0" y="618"/>
              <a:chExt cx="5760" cy="363"/>
            </a:xfrm>
          </p:grpSpPr>
          <p:sp>
            <p:nvSpPr>
              <p:cNvPr id="7" name="Rectangle 9"/>
              <p:cNvSpPr>
                <a:spLocks noChangeArrowheads="1"/>
              </p:cNvSpPr>
              <p:nvPr/>
            </p:nvSpPr>
            <p:spPr bwMode="auto">
              <a:xfrm>
                <a:off x="0" y="618"/>
                <a:ext cx="5760" cy="363"/>
              </a:xfrm>
              <a:prstGeom prst="rect">
                <a:avLst/>
              </a:prstGeom>
              <a:solidFill>
                <a:srgbClr val="999900"/>
              </a:solidFill>
              <a:ln w="9525">
                <a:noFill/>
                <a:miter lim="800000"/>
                <a:headEnd/>
                <a:tailEnd/>
              </a:ln>
              <a:effectLst/>
            </p:spPr>
            <p:txBody>
              <a:bodyPr wrap="none" anchor="ctr"/>
              <a:lstStyle/>
              <a:p>
                <a:pPr>
                  <a:defRPr/>
                </a:pPr>
                <a:endParaRPr lang="en-NZ"/>
              </a:p>
            </p:txBody>
          </p:sp>
          <p:pic>
            <p:nvPicPr>
              <p:cNvPr id="8" name="Picture 10" descr="sh_student_learning"/>
              <p:cNvPicPr>
                <a:picLocks noChangeAspect="1" noChangeArrowheads="1"/>
              </p:cNvPicPr>
              <p:nvPr/>
            </p:nvPicPr>
            <p:blipFill>
              <a:blip r:embed="rId2" cstate="print"/>
              <a:srcRect/>
              <a:stretch>
                <a:fillRect/>
              </a:stretch>
            </p:blipFill>
            <p:spPr bwMode="auto">
              <a:xfrm>
                <a:off x="0" y="618"/>
                <a:ext cx="2176" cy="352"/>
              </a:xfrm>
              <a:prstGeom prst="rect">
                <a:avLst/>
              </a:prstGeom>
              <a:noFill/>
              <a:ln w="9525">
                <a:noFill/>
                <a:miter lim="800000"/>
                <a:headEnd/>
                <a:tailEnd/>
              </a:ln>
            </p:spPr>
          </p:pic>
          <p:pic>
            <p:nvPicPr>
              <p:cNvPr id="9" name="Picture 11" descr="brandstrip_shells"/>
              <p:cNvPicPr>
                <a:picLocks noChangeAspect="1" noChangeArrowheads="1"/>
              </p:cNvPicPr>
              <p:nvPr/>
            </p:nvPicPr>
            <p:blipFill>
              <a:blip r:embed="rId3" cstate="print"/>
              <a:srcRect/>
              <a:stretch>
                <a:fillRect/>
              </a:stretch>
            </p:blipFill>
            <p:spPr bwMode="auto">
              <a:xfrm>
                <a:off x="2154" y="618"/>
                <a:ext cx="2080" cy="352"/>
              </a:xfrm>
              <a:prstGeom prst="rect">
                <a:avLst/>
              </a:prstGeom>
              <a:noFill/>
              <a:ln w="9525">
                <a:noFill/>
                <a:miter lim="800000"/>
                <a:headEnd/>
                <a:tailEnd/>
              </a:ln>
            </p:spPr>
          </p:pic>
        </p:grpSp>
        <p:pic>
          <p:nvPicPr>
            <p:cNvPr id="6" name="Picture 12" descr="logo_massey"/>
            <p:cNvPicPr>
              <a:picLocks noChangeAspect="1" noChangeArrowheads="1"/>
            </p:cNvPicPr>
            <p:nvPr/>
          </p:nvPicPr>
          <p:blipFill>
            <a:blip r:embed="rId4" cstate="print"/>
            <a:srcRect/>
            <a:stretch>
              <a:fillRect/>
            </a:stretch>
          </p:blipFill>
          <p:spPr bwMode="auto">
            <a:xfrm>
              <a:off x="0" y="28"/>
              <a:ext cx="1816" cy="408"/>
            </a:xfrm>
            <a:prstGeom prst="rect">
              <a:avLst/>
            </a:prstGeom>
            <a:noFill/>
            <a:ln w="9525">
              <a:noFill/>
              <a:miter lim="800000"/>
              <a:headEnd/>
              <a:tailEnd/>
            </a:ln>
          </p:spPr>
        </p:pic>
      </p:grpSp>
      <p:sp>
        <p:nvSpPr>
          <p:cNvPr id="9218" name="Rectangle 2"/>
          <p:cNvSpPr>
            <a:spLocks noGrp="1" noChangeArrowheads="1"/>
          </p:cNvSpPr>
          <p:nvPr>
            <p:ph type="ctrTitle"/>
          </p:nvPr>
        </p:nvSpPr>
        <p:spPr>
          <a:xfrm>
            <a:off x="685800" y="2130425"/>
            <a:ext cx="7772400" cy="1470025"/>
          </a:xfrm>
        </p:spPr>
        <p:txBody>
          <a:bodyPr/>
          <a:lstStyle>
            <a:lvl1pPr>
              <a:defRPr/>
            </a:lvl1pPr>
          </a:lstStyle>
          <a:p>
            <a:r>
              <a:rPr lang="en-NZ"/>
              <a:t>Click to edit Master title style</a:t>
            </a:r>
          </a:p>
        </p:txBody>
      </p:sp>
      <p:sp>
        <p:nvSpPr>
          <p:cNvPr id="9219" name="Rectangle 3"/>
          <p:cNvSpPr>
            <a:spLocks noGrp="1" noChangeArrowheads="1"/>
          </p:cNvSpPr>
          <p:nvPr>
            <p:ph type="subTitle" idx="1"/>
          </p:nvPr>
        </p:nvSpPr>
        <p:spPr>
          <a:xfrm>
            <a:off x="1371600" y="3886200"/>
            <a:ext cx="6400800" cy="1752600"/>
          </a:xfrm>
        </p:spPr>
        <p:txBody>
          <a:bodyPr/>
          <a:lstStyle>
            <a:lvl1pPr marL="0" indent="0" algn="ctr">
              <a:buFontTx/>
              <a:buNone/>
              <a:defRPr sz="2400"/>
            </a:lvl1pPr>
          </a:lstStyle>
          <a:p>
            <a:r>
              <a:rPr lang="en-NZ"/>
              <a:t>Click to edit Master subtitle style</a:t>
            </a:r>
          </a:p>
        </p:txBody>
      </p:sp>
      <p:sp>
        <p:nvSpPr>
          <p:cNvPr id="10" name="Rectangle 4"/>
          <p:cNvSpPr>
            <a:spLocks noGrp="1" noChangeArrowheads="1"/>
          </p:cNvSpPr>
          <p:nvPr>
            <p:ph type="dt" sz="half" idx="10"/>
          </p:nvPr>
        </p:nvSpPr>
        <p:spPr/>
        <p:txBody>
          <a:bodyPr/>
          <a:lstStyle>
            <a:lvl1pPr>
              <a:defRPr/>
            </a:lvl1pPr>
          </a:lstStyle>
          <a:p>
            <a:pPr>
              <a:defRPr/>
            </a:pPr>
            <a:endParaRPr lang="en-NZ"/>
          </a:p>
        </p:txBody>
      </p:sp>
      <p:sp>
        <p:nvSpPr>
          <p:cNvPr id="11" name="Rectangle 5"/>
          <p:cNvSpPr>
            <a:spLocks noGrp="1" noChangeArrowheads="1"/>
          </p:cNvSpPr>
          <p:nvPr>
            <p:ph type="ftr" sz="quarter" idx="11"/>
          </p:nvPr>
        </p:nvSpPr>
        <p:spPr/>
        <p:txBody>
          <a:bodyPr/>
          <a:lstStyle>
            <a:lvl1pPr algn="ctr">
              <a:defRPr sz="1400"/>
            </a:lvl1pPr>
          </a:lstStyle>
          <a:p>
            <a:pPr>
              <a:defRPr/>
            </a:pPr>
            <a:r>
              <a:rPr lang="en-NZ"/>
              <a:t>Student Learning Centre, Massey University</a:t>
            </a:r>
          </a:p>
        </p:txBody>
      </p:sp>
      <p:sp>
        <p:nvSpPr>
          <p:cNvPr id="12" name="Rectangle 6"/>
          <p:cNvSpPr>
            <a:spLocks noGrp="1" noChangeArrowheads="1"/>
          </p:cNvSpPr>
          <p:nvPr>
            <p:ph type="sldNum" sz="quarter" idx="12"/>
          </p:nvPr>
        </p:nvSpPr>
        <p:spPr/>
        <p:txBody>
          <a:bodyPr/>
          <a:lstStyle>
            <a:lvl1pPr>
              <a:defRPr/>
            </a:lvl1pPr>
          </a:lstStyle>
          <a:p>
            <a:pPr>
              <a:defRPr/>
            </a:pPr>
            <a:fld id="{31D50A8C-A28A-4908-B51A-ABDB362033A5}" type="slidenum">
              <a:rPr lang="en-NZ"/>
              <a:pPr>
                <a:defRPr/>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8"/>
          <p:cNvSpPr>
            <a:spLocks noGrp="1" noChangeArrowheads="1"/>
          </p:cNvSpPr>
          <p:nvPr>
            <p:ph type="dt" sz="half" idx="10"/>
          </p:nvPr>
        </p:nvSpPr>
        <p:spPr>
          <a:ln/>
        </p:spPr>
        <p:txBody>
          <a:bodyPr/>
          <a:lstStyle>
            <a:lvl1pPr>
              <a:defRPr/>
            </a:lvl1pPr>
          </a:lstStyle>
          <a:p>
            <a:pPr>
              <a:defRPr/>
            </a:pPr>
            <a:endParaRPr lang="en-NZ"/>
          </a:p>
        </p:txBody>
      </p:sp>
      <p:sp>
        <p:nvSpPr>
          <p:cNvPr id="4" name="Rectangle 10"/>
          <p:cNvSpPr>
            <a:spLocks noGrp="1" noChangeArrowheads="1"/>
          </p:cNvSpPr>
          <p:nvPr>
            <p:ph type="sldNum" sz="quarter" idx="11"/>
          </p:nvPr>
        </p:nvSpPr>
        <p:spPr>
          <a:ln/>
        </p:spPr>
        <p:txBody>
          <a:bodyPr/>
          <a:lstStyle>
            <a:lvl1pPr>
              <a:defRPr/>
            </a:lvl1pPr>
          </a:lstStyle>
          <a:p>
            <a:pPr>
              <a:defRPr/>
            </a:pPr>
            <a:fld id="{181714BA-FC7C-4E2A-B165-DC5B18321C87}" type="slidenum">
              <a:rPr lang="en-NZ"/>
              <a:pPr>
                <a:defRPr/>
              </a:pPr>
              <a:t>‹#›</a:t>
            </a:fld>
            <a:endParaRPr lang="en-NZ"/>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GC000669"/>
          <p:cNvPicPr>
            <a:picLocks noChangeAspect="1" noChangeArrowheads="1"/>
          </p:cNvPicPr>
          <p:nvPr/>
        </p:nvPicPr>
        <p:blipFill>
          <a:blip r:embed="rId2" cstate="print"/>
          <a:srcRect/>
          <a:stretch>
            <a:fillRect/>
          </a:stretch>
        </p:blipFill>
        <p:spPr bwMode="auto">
          <a:xfrm>
            <a:off x="3733800" y="1700213"/>
            <a:ext cx="5410200" cy="5157787"/>
          </a:xfrm>
          <a:prstGeom prst="rect">
            <a:avLst/>
          </a:prstGeom>
          <a:noFill/>
          <a:effectLst>
            <a:outerShdw dist="35921" dir="2700000" algn="ctr" rotWithShape="0">
              <a:srgbClr val="808080"/>
            </a:outerShdw>
          </a:effectLst>
        </p:spPr>
      </p:pic>
      <p:sp>
        <p:nvSpPr>
          <p:cNvPr id="84994" name="Rectangle 2"/>
          <p:cNvSpPr>
            <a:spLocks noGrp="1" noChangeArrowheads="1"/>
          </p:cNvSpPr>
          <p:nvPr>
            <p:ph type="ctrTitle"/>
          </p:nvPr>
        </p:nvSpPr>
        <p:spPr>
          <a:xfrm>
            <a:off x="228600" y="304800"/>
            <a:ext cx="6477000" cy="4114800"/>
          </a:xfrm>
        </p:spPr>
        <p:txBody>
          <a:bodyPr/>
          <a:lstStyle>
            <a:lvl1pPr>
              <a:defRPr sz="5400"/>
            </a:lvl1pPr>
          </a:lstStyle>
          <a:p>
            <a:r>
              <a:rPr lang="en-NZ"/>
              <a:t>Click to edit Master title style</a:t>
            </a:r>
          </a:p>
        </p:txBody>
      </p:sp>
      <p:sp>
        <p:nvSpPr>
          <p:cNvPr id="84995" name="Rectangle 3"/>
          <p:cNvSpPr>
            <a:spLocks noGrp="1" noChangeArrowheads="1"/>
          </p:cNvSpPr>
          <p:nvPr>
            <p:ph type="subTitle" idx="1"/>
          </p:nvPr>
        </p:nvSpPr>
        <p:spPr>
          <a:xfrm>
            <a:off x="228600" y="4724400"/>
            <a:ext cx="3733800" cy="1371600"/>
          </a:xfrm>
        </p:spPr>
        <p:txBody>
          <a:bodyPr/>
          <a:lstStyle>
            <a:lvl1pPr marL="0" indent="0">
              <a:buFontTx/>
              <a:buNone/>
              <a:defRPr/>
            </a:lvl1pPr>
          </a:lstStyle>
          <a:p>
            <a:r>
              <a:rPr lang="en-NZ"/>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NZ"/>
          </a:p>
        </p:txBody>
      </p:sp>
      <p:sp>
        <p:nvSpPr>
          <p:cNvPr id="6" name="Rectangle 6"/>
          <p:cNvSpPr>
            <a:spLocks noGrp="1" noChangeArrowheads="1"/>
          </p:cNvSpPr>
          <p:nvPr>
            <p:ph type="sldNum" sz="quarter" idx="11"/>
          </p:nvPr>
        </p:nvSpPr>
        <p:spPr/>
        <p:txBody>
          <a:bodyPr/>
          <a:lstStyle>
            <a:lvl1pPr>
              <a:defRPr/>
            </a:lvl1pPr>
          </a:lstStyle>
          <a:p>
            <a:pPr>
              <a:defRPr/>
            </a:pPr>
            <a:fld id="{26B457C1-72FE-4EE6-9363-2E5400E7E0CA}" type="slidenum">
              <a:rPr lang="en-NZ"/>
              <a:pPr>
                <a:defRPr/>
              </a:pPr>
              <a:t>‹#›</a:t>
            </a:fld>
            <a:endParaRPr lang="en-NZ"/>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defRPr/>
              </a:pPr>
              <a:endParaRPr kumimoji="1" lang="en-US">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a:defRPr/>
              </a:pPr>
              <a:endParaRPr lang="en-NZ"/>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a:defRPr/>
              </a:pPr>
              <a:endParaRPr lang="en-NZ"/>
            </a:p>
          </p:txBody>
        </p:sp>
      </p:grpSp>
      <p:sp>
        <p:nvSpPr>
          <p:cNvPr id="18842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NZ"/>
              <a:t>Click to edit Master subtitle style</a:t>
            </a:r>
          </a:p>
        </p:txBody>
      </p:sp>
      <p:sp>
        <p:nvSpPr>
          <p:cNvPr id="18842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NZ"/>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NZ"/>
          </a:p>
        </p:txBody>
      </p:sp>
      <p:sp>
        <p:nvSpPr>
          <p:cNvPr id="11" name="Rectangle 10"/>
          <p:cNvSpPr>
            <a:spLocks noGrp="1" noChangeArrowheads="1"/>
          </p:cNvSpPr>
          <p:nvPr>
            <p:ph type="ftr" sz="quarter" idx="11"/>
          </p:nvPr>
        </p:nvSpPr>
        <p:spPr/>
        <p:txBody>
          <a:bodyPr/>
          <a:lstStyle>
            <a:lvl1pPr algn="r">
              <a:defRPr sz="1400"/>
            </a:lvl1pPr>
          </a:lstStyle>
          <a:p>
            <a:pPr>
              <a:defRPr/>
            </a:pPr>
            <a:r>
              <a:rPr lang="en-NZ"/>
              <a:t>Student Learning Centre, Massey University</a:t>
            </a:r>
          </a:p>
        </p:txBody>
      </p:sp>
      <p:sp>
        <p:nvSpPr>
          <p:cNvPr id="12" name="Rectangle 11"/>
          <p:cNvSpPr>
            <a:spLocks noGrp="1" noChangeArrowheads="1"/>
          </p:cNvSpPr>
          <p:nvPr>
            <p:ph type="sldNum" sz="quarter" idx="12"/>
          </p:nvPr>
        </p:nvSpPr>
        <p:spPr/>
        <p:txBody>
          <a:bodyPr/>
          <a:lstStyle>
            <a:lvl1pPr>
              <a:defRPr/>
            </a:lvl1pPr>
          </a:lstStyle>
          <a:p>
            <a:pPr>
              <a:defRPr/>
            </a:pPr>
            <a:fld id="{E9000317-154F-449A-AB25-5BA5A67E74AD}" type="slidenum">
              <a:rPr lang="en-NZ"/>
              <a:pPr>
                <a:defRPr/>
              </a:pPr>
              <a:t>‹#›</a:t>
            </a:fld>
            <a:endParaRPr lang="en-NZ"/>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a:defRPr/>
              </a:pPr>
              <a:endParaRPr lang="en-US">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a:defRPr/>
              </a:pPr>
              <a:endParaRPr lang="en-US">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a:defRPr/>
              </a:pPr>
              <a:endParaRPr lang="en-US">
                <a:latin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a:defRPr/>
              </a:pPr>
              <a:endParaRPr lang="en-NZ"/>
            </a:p>
          </p:txBody>
        </p:sp>
      </p:grpSp>
      <p:sp>
        <p:nvSpPr>
          <p:cNvPr id="212999" name="Rectangle 7"/>
          <p:cNvSpPr>
            <a:spLocks noGrp="1" noChangeArrowheads="1"/>
          </p:cNvSpPr>
          <p:nvPr>
            <p:ph type="ctrTitle"/>
          </p:nvPr>
        </p:nvSpPr>
        <p:spPr>
          <a:xfrm>
            <a:off x="228600" y="1427163"/>
            <a:ext cx="8077200" cy="1609725"/>
          </a:xfrm>
        </p:spPr>
        <p:txBody>
          <a:bodyPr/>
          <a:lstStyle>
            <a:lvl1pPr>
              <a:defRPr sz="4600"/>
            </a:lvl1pPr>
          </a:lstStyle>
          <a:p>
            <a:r>
              <a:rPr lang="en-NZ"/>
              <a:t>Click to edit Master title style</a:t>
            </a:r>
          </a:p>
        </p:txBody>
      </p:sp>
      <p:sp>
        <p:nvSpPr>
          <p:cNvPr id="213000"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NZ"/>
              <a:t>Click to edit Master subtitle style</a:t>
            </a:r>
          </a:p>
        </p:txBody>
      </p:sp>
      <p:sp>
        <p:nvSpPr>
          <p:cNvPr id="9" name="Rectangle 9"/>
          <p:cNvSpPr>
            <a:spLocks noGrp="1" noChangeArrowheads="1"/>
          </p:cNvSpPr>
          <p:nvPr>
            <p:ph type="dt" sz="half" idx="10"/>
          </p:nvPr>
        </p:nvSpPr>
        <p:spPr/>
        <p:txBody>
          <a:bodyPr/>
          <a:lstStyle>
            <a:lvl1pPr>
              <a:defRPr/>
            </a:lvl1pPr>
          </a:lstStyle>
          <a:p>
            <a:pPr>
              <a:defRPr/>
            </a:pPr>
            <a:endParaRPr lang="en-NZ"/>
          </a:p>
        </p:txBody>
      </p:sp>
      <p:sp>
        <p:nvSpPr>
          <p:cNvPr id="10" name="Rectangle 10"/>
          <p:cNvSpPr>
            <a:spLocks noGrp="1" noChangeArrowheads="1"/>
          </p:cNvSpPr>
          <p:nvPr>
            <p:ph type="ftr" sz="quarter" idx="11"/>
          </p:nvPr>
        </p:nvSpPr>
        <p:spPr/>
        <p:txBody>
          <a:bodyPr/>
          <a:lstStyle>
            <a:lvl1pPr algn="ctr">
              <a:defRPr sz="1200"/>
            </a:lvl1pPr>
          </a:lstStyle>
          <a:p>
            <a:pPr>
              <a:defRPr/>
            </a:pPr>
            <a:r>
              <a:rPr lang="en-NZ"/>
              <a:t>Student Learning Centre, Massey University</a:t>
            </a:r>
          </a:p>
        </p:txBody>
      </p:sp>
      <p:sp>
        <p:nvSpPr>
          <p:cNvPr id="11" name="Rectangle 11"/>
          <p:cNvSpPr>
            <a:spLocks noGrp="1" noChangeArrowheads="1"/>
          </p:cNvSpPr>
          <p:nvPr>
            <p:ph type="sldNum" sz="quarter" idx="12"/>
          </p:nvPr>
        </p:nvSpPr>
        <p:spPr/>
        <p:txBody>
          <a:bodyPr/>
          <a:lstStyle>
            <a:lvl1pPr>
              <a:defRPr/>
            </a:lvl1pPr>
          </a:lstStyle>
          <a:p>
            <a:pPr>
              <a:defRPr/>
            </a:pPr>
            <a:fld id="{F12B566D-A41A-4F99-8906-9247E71830F0}" type="slidenum">
              <a:rPr lang="en-NZ"/>
              <a:pPr>
                <a:defRPr/>
              </a:pPr>
              <a:t>‹#›</a:t>
            </a:fld>
            <a:endParaRPr lang="en-NZ"/>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2550" y="82550"/>
            <a:ext cx="8978900" cy="6540500"/>
            <a:chOff x="52" y="52"/>
            <a:chExt cx="5656" cy="4120"/>
          </a:xfrm>
        </p:grpSpPr>
        <p:grpSp>
          <p:nvGrpSpPr>
            <p:cNvPr id="5" name="Group 3"/>
            <p:cNvGrpSpPr>
              <a:grpSpLocks/>
            </p:cNvGrpSpPr>
            <p:nvPr/>
          </p:nvGrpSpPr>
          <p:grpSpPr bwMode="auto">
            <a:xfrm>
              <a:off x="52" y="52"/>
              <a:ext cx="280" cy="4120"/>
              <a:chOff x="52" y="52"/>
              <a:chExt cx="280" cy="4120"/>
            </a:xfrm>
          </p:grpSpPr>
          <p:sp>
            <p:nvSpPr>
              <p:cNvPr id="21" name="AutoShape 4"/>
              <p:cNvSpPr>
                <a:spLocks noChangeArrowheads="1"/>
              </p:cNvSpPr>
              <p:nvPr/>
            </p:nvSpPr>
            <p:spPr bwMode="auto">
              <a:xfrm>
                <a:off x="52" y="52"/>
                <a:ext cx="280" cy="376"/>
              </a:xfrm>
              <a:prstGeom prst="parallelogram">
                <a:avLst>
                  <a:gd name="adj" fmla="val 42852"/>
                </a:avLst>
              </a:prstGeom>
              <a:solidFill>
                <a:schemeClr val="bg2"/>
              </a:solidFill>
              <a:ln w="12700">
                <a:solidFill>
                  <a:schemeClr val="tx1"/>
                </a:solidFill>
                <a:miter lim="800000"/>
                <a:headEnd/>
                <a:tailEnd/>
              </a:ln>
              <a:effectLst/>
            </p:spPr>
            <p:txBody>
              <a:bodyPr wrap="none" anchor="ctr"/>
              <a:lstStyle/>
              <a:p>
                <a:pPr>
                  <a:defRPr/>
                </a:pPr>
                <a:endParaRPr lang="en-NZ"/>
              </a:p>
            </p:txBody>
          </p:sp>
          <p:sp>
            <p:nvSpPr>
              <p:cNvPr id="22" name="AutoShape 5"/>
              <p:cNvSpPr>
                <a:spLocks noChangeArrowheads="1"/>
              </p:cNvSpPr>
              <p:nvPr/>
            </p:nvSpPr>
            <p:spPr bwMode="auto">
              <a:xfrm>
                <a:off x="52" y="340"/>
                <a:ext cx="280" cy="376"/>
              </a:xfrm>
              <a:prstGeom prst="parallelogram">
                <a:avLst>
                  <a:gd name="adj" fmla="val 42852"/>
                </a:avLst>
              </a:prstGeom>
              <a:solidFill>
                <a:schemeClr val="tx2"/>
              </a:solidFill>
              <a:ln w="12700">
                <a:solidFill>
                  <a:schemeClr val="tx1"/>
                </a:solidFill>
                <a:miter lim="800000"/>
                <a:headEnd/>
                <a:tailEnd/>
              </a:ln>
              <a:effectLst/>
            </p:spPr>
            <p:txBody>
              <a:bodyPr wrap="none" anchor="ctr"/>
              <a:lstStyle/>
              <a:p>
                <a:pPr>
                  <a:defRPr/>
                </a:pPr>
                <a:endParaRPr lang="en-NZ"/>
              </a:p>
            </p:txBody>
          </p:sp>
          <p:sp>
            <p:nvSpPr>
              <p:cNvPr id="23" name="AutoShape 6"/>
              <p:cNvSpPr>
                <a:spLocks noChangeArrowheads="1"/>
              </p:cNvSpPr>
              <p:nvPr/>
            </p:nvSpPr>
            <p:spPr bwMode="auto">
              <a:xfrm>
                <a:off x="52" y="628"/>
                <a:ext cx="280" cy="376"/>
              </a:xfrm>
              <a:prstGeom prst="parallelogram">
                <a:avLst>
                  <a:gd name="adj" fmla="val 42852"/>
                </a:avLst>
              </a:prstGeom>
              <a:solidFill>
                <a:schemeClr val="tx1"/>
              </a:solidFill>
              <a:ln w="12700">
                <a:solidFill>
                  <a:schemeClr val="tx1"/>
                </a:solidFill>
                <a:miter lim="800000"/>
                <a:headEnd/>
                <a:tailEnd/>
              </a:ln>
              <a:effectLst/>
            </p:spPr>
            <p:txBody>
              <a:bodyPr wrap="none" anchor="ctr"/>
              <a:lstStyle/>
              <a:p>
                <a:pPr>
                  <a:defRPr/>
                </a:pPr>
                <a:endParaRPr lang="en-NZ"/>
              </a:p>
            </p:txBody>
          </p:sp>
          <p:sp>
            <p:nvSpPr>
              <p:cNvPr id="24" name="AutoShape 7"/>
              <p:cNvSpPr>
                <a:spLocks noChangeArrowheads="1"/>
              </p:cNvSpPr>
              <p:nvPr/>
            </p:nvSpPr>
            <p:spPr bwMode="auto">
              <a:xfrm>
                <a:off x="52" y="916"/>
                <a:ext cx="280" cy="376"/>
              </a:xfrm>
              <a:prstGeom prst="parallelogram">
                <a:avLst>
                  <a:gd name="adj" fmla="val 42852"/>
                </a:avLst>
              </a:prstGeom>
              <a:solidFill>
                <a:schemeClr val="accent1"/>
              </a:solidFill>
              <a:ln w="12700">
                <a:solidFill>
                  <a:schemeClr val="tx1"/>
                </a:solidFill>
                <a:miter lim="800000"/>
                <a:headEnd/>
                <a:tailEnd/>
              </a:ln>
              <a:effectLst/>
            </p:spPr>
            <p:txBody>
              <a:bodyPr wrap="none" anchor="ctr"/>
              <a:lstStyle/>
              <a:p>
                <a:pPr>
                  <a:defRPr/>
                </a:pPr>
                <a:endParaRPr lang="en-NZ"/>
              </a:p>
            </p:txBody>
          </p:sp>
          <p:sp>
            <p:nvSpPr>
              <p:cNvPr id="25" name="AutoShape 8"/>
              <p:cNvSpPr>
                <a:spLocks noChangeArrowheads="1"/>
              </p:cNvSpPr>
              <p:nvPr/>
            </p:nvSpPr>
            <p:spPr bwMode="auto">
              <a:xfrm>
                <a:off x="52" y="1204"/>
                <a:ext cx="280" cy="376"/>
              </a:xfrm>
              <a:prstGeom prst="parallelogram">
                <a:avLst>
                  <a:gd name="adj" fmla="val 42852"/>
                </a:avLst>
              </a:prstGeom>
              <a:solidFill>
                <a:schemeClr val="accent2"/>
              </a:solidFill>
              <a:ln w="12700">
                <a:solidFill>
                  <a:schemeClr val="tx1"/>
                </a:solidFill>
                <a:miter lim="800000"/>
                <a:headEnd/>
                <a:tailEnd/>
              </a:ln>
              <a:effectLst/>
            </p:spPr>
            <p:txBody>
              <a:bodyPr wrap="none" anchor="ctr"/>
              <a:lstStyle/>
              <a:p>
                <a:pPr>
                  <a:defRPr/>
                </a:pPr>
                <a:endParaRPr lang="en-NZ"/>
              </a:p>
            </p:txBody>
          </p:sp>
          <p:sp>
            <p:nvSpPr>
              <p:cNvPr id="26" name="AutoShape 9"/>
              <p:cNvSpPr>
                <a:spLocks noChangeArrowheads="1"/>
              </p:cNvSpPr>
              <p:nvPr/>
            </p:nvSpPr>
            <p:spPr bwMode="auto">
              <a:xfrm>
                <a:off x="52" y="1492"/>
                <a:ext cx="280" cy="376"/>
              </a:xfrm>
              <a:prstGeom prst="parallelogram">
                <a:avLst>
                  <a:gd name="adj" fmla="val 42852"/>
                </a:avLst>
              </a:prstGeom>
              <a:solidFill>
                <a:schemeClr val="bg2"/>
              </a:solidFill>
              <a:ln w="12700">
                <a:solidFill>
                  <a:schemeClr val="tx1"/>
                </a:solidFill>
                <a:miter lim="800000"/>
                <a:headEnd/>
                <a:tailEnd/>
              </a:ln>
              <a:effectLst/>
            </p:spPr>
            <p:txBody>
              <a:bodyPr wrap="none" anchor="ctr"/>
              <a:lstStyle/>
              <a:p>
                <a:pPr>
                  <a:defRPr/>
                </a:pPr>
                <a:endParaRPr lang="en-NZ"/>
              </a:p>
            </p:txBody>
          </p:sp>
          <p:sp>
            <p:nvSpPr>
              <p:cNvPr id="27" name="AutoShape 10"/>
              <p:cNvSpPr>
                <a:spLocks noChangeArrowheads="1"/>
              </p:cNvSpPr>
              <p:nvPr/>
            </p:nvSpPr>
            <p:spPr bwMode="auto">
              <a:xfrm>
                <a:off x="52" y="1780"/>
                <a:ext cx="280" cy="376"/>
              </a:xfrm>
              <a:prstGeom prst="parallelogram">
                <a:avLst>
                  <a:gd name="adj" fmla="val 42852"/>
                </a:avLst>
              </a:prstGeom>
              <a:solidFill>
                <a:schemeClr val="tx2"/>
              </a:solidFill>
              <a:ln w="12700">
                <a:solidFill>
                  <a:schemeClr val="tx1"/>
                </a:solidFill>
                <a:miter lim="800000"/>
                <a:headEnd/>
                <a:tailEnd/>
              </a:ln>
              <a:effectLst/>
            </p:spPr>
            <p:txBody>
              <a:bodyPr wrap="none" anchor="ctr"/>
              <a:lstStyle/>
              <a:p>
                <a:pPr>
                  <a:defRPr/>
                </a:pPr>
                <a:endParaRPr lang="en-NZ"/>
              </a:p>
            </p:txBody>
          </p:sp>
          <p:sp>
            <p:nvSpPr>
              <p:cNvPr id="28" name="AutoShape 11"/>
              <p:cNvSpPr>
                <a:spLocks noChangeArrowheads="1"/>
              </p:cNvSpPr>
              <p:nvPr/>
            </p:nvSpPr>
            <p:spPr bwMode="auto">
              <a:xfrm>
                <a:off x="52" y="2068"/>
                <a:ext cx="280" cy="376"/>
              </a:xfrm>
              <a:prstGeom prst="parallelogram">
                <a:avLst>
                  <a:gd name="adj" fmla="val 42852"/>
                </a:avLst>
              </a:prstGeom>
              <a:solidFill>
                <a:schemeClr val="tx1"/>
              </a:solidFill>
              <a:ln w="12700">
                <a:solidFill>
                  <a:schemeClr val="tx1"/>
                </a:solidFill>
                <a:miter lim="800000"/>
                <a:headEnd/>
                <a:tailEnd/>
              </a:ln>
              <a:effectLst/>
            </p:spPr>
            <p:txBody>
              <a:bodyPr wrap="none" anchor="ctr"/>
              <a:lstStyle/>
              <a:p>
                <a:pPr>
                  <a:defRPr/>
                </a:pPr>
                <a:endParaRPr lang="en-NZ"/>
              </a:p>
            </p:txBody>
          </p:sp>
          <p:sp>
            <p:nvSpPr>
              <p:cNvPr id="29" name="AutoShape 12"/>
              <p:cNvSpPr>
                <a:spLocks noChangeArrowheads="1"/>
              </p:cNvSpPr>
              <p:nvPr/>
            </p:nvSpPr>
            <p:spPr bwMode="auto">
              <a:xfrm>
                <a:off x="52" y="2356"/>
                <a:ext cx="280" cy="376"/>
              </a:xfrm>
              <a:prstGeom prst="parallelogram">
                <a:avLst>
                  <a:gd name="adj" fmla="val 42852"/>
                </a:avLst>
              </a:prstGeom>
              <a:solidFill>
                <a:schemeClr val="accent1"/>
              </a:solidFill>
              <a:ln w="12700">
                <a:solidFill>
                  <a:schemeClr val="tx1"/>
                </a:solidFill>
                <a:miter lim="800000"/>
                <a:headEnd/>
                <a:tailEnd/>
              </a:ln>
              <a:effectLst/>
            </p:spPr>
            <p:txBody>
              <a:bodyPr wrap="none" anchor="ctr"/>
              <a:lstStyle/>
              <a:p>
                <a:pPr>
                  <a:defRPr/>
                </a:pPr>
                <a:endParaRPr lang="en-NZ"/>
              </a:p>
            </p:txBody>
          </p:sp>
          <p:sp>
            <p:nvSpPr>
              <p:cNvPr id="30" name="AutoShape 13"/>
              <p:cNvSpPr>
                <a:spLocks noChangeArrowheads="1"/>
              </p:cNvSpPr>
              <p:nvPr/>
            </p:nvSpPr>
            <p:spPr bwMode="auto">
              <a:xfrm>
                <a:off x="52" y="2644"/>
                <a:ext cx="280" cy="376"/>
              </a:xfrm>
              <a:prstGeom prst="parallelogram">
                <a:avLst>
                  <a:gd name="adj" fmla="val 42852"/>
                </a:avLst>
              </a:prstGeom>
              <a:solidFill>
                <a:schemeClr val="accent2"/>
              </a:solidFill>
              <a:ln w="12700">
                <a:solidFill>
                  <a:schemeClr val="tx1"/>
                </a:solidFill>
                <a:miter lim="800000"/>
                <a:headEnd/>
                <a:tailEnd/>
              </a:ln>
              <a:effectLst/>
            </p:spPr>
            <p:txBody>
              <a:bodyPr wrap="none" anchor="ctr"/>
              <a:lstStyle/>
              <a:p>
                <a:pPr>
                  <a:defRPr/>
                </a:pPr>
                <a:endParaRPr lang="en-NZ"/>
              </a:p>
            </p:txBody>
          </p:sp>
          <p:sp>
            <p:nvSpPr>
              <p:cNvPr id="31" name="AutoShape 14"/>
              <p:cNvSpPr>
                <a:spLocks noChangeArrowheads="1"/>
              </p:cNvSpPr>
              <p:nvPr/>
            </p:nvSpPr>
            <p:spPr bwMode="auto">
              <a:xfrm>
                <a:off x="52" y="2932"/>
                <a:ext cx="280" cy="376"/>
              </a:xfrm>
              <a:prstGeom prst="parallelogram">
                <a:avLst>
                  <a:gd name="adj" fmla="val 42852"/>
                </a:avLst>
              </a:prstGeom>
              <a:solidFill>
                <a:schemeClr val="bg2"/>
              </a:solidFill>
              <a:ln w="12700">
                <a:solidFill>
                  <a:schemeClr val="tx1"/>
                </a:solidFill>
                <a:miter lim="800000"/>
                <a:headEnd/>
                <a:tailEnd/>
              </a:ln>
              <a:effectLst/>
            </p:spPr>
            <p:txBody>
              <a:bodyPr wrap="none" anchor="ctr"/>
              <a:lstStyle/>
              <a:p>
                <a:pPr>
                  <a:defRPr/>
                </a:pPr>
                <a:endParaRPr lang="en-NZ"/>
              </a:p>
            </p:txBody>
          </p:sp>
          <p:sp>
            <p:nvSpPr>
              <p:cNvPr id="32" name="AutoShape 15"/>
              <p:cNvSpPr>
                <a:spLocks noChangeArrowheads="1"/>
              </p:cNvSpPr>
              <p:nvPr/>
            </p:nvSpPr>
            <p:spPr bwMode="auto">
              <a:xfrm>
                <a:off x="52" y="3220"/>
                <a:ext cx="280" cy="376"/>
              </a:xfrm>
              <a:prstGeom prst="parallelogram">
                <a:avLst>
                  <a:gd name="adj" fmla="val 42852"/>
                </a:avLst>
              </a:prstGeom>
              <a:solidFill>
                <a:schemeClr val="tx2"/>
              </a:solidFill>
              <a:ln w="12700">
                <a:solidFill>
                  <a:schemeClr val="tx1"/>
                </a:solidFill>
                <a:miter lim="800000"/>
                <a:headEnd/>
                <a:tailEnd/>
              </a:ln>
              <a:effectLst/>
            </p:spPr>
            <p:txBody>
              <a:bodyPr wrap="none" anchor="ctr"/>
              <a:lstStyle/>
              <a:p>
                <a:pPr>
                  <a:defRPr/>
                </a:pPr>
                <a:endParaRPr lang="en-NZ"/>
              </a:p>
            </p:txBody>
          </p:sp>
          <p:sp>
            <p:nvSpPr>
              <p:cNvPr id="33" name="AutoShape 16"/>
              <p:cNvSpPr>
                <a:spLocks noChangeArrowheads="1"/>
              </p:cNvSpPr>
              <p:nvPr/>
            </p:nvSpPr>
            <p:spPr bwMode="auto">
              <a:xfrm>
                <a:off x="52" y="3508"/>
                <a:ext cx="280" cy="376"/>
              </a:xfrm>
              <a:prstGeom prst="parallelogram">
                <a:avLst>
                  <a:gd name="adj" fmla="val 42852"/>
                </a:avLst>
              </a:prstGeom>
              <a:solidFill>
                <a:schemeClr val="tx1"/>
              </a:solidFill>
              <a:ln w="12700">
                <a:solidFill>
                  <a:schemeClr val="tx1"/>
                </a:solidFill>
                <a:miter lim="800000"/>
                <a:headEnd/>
                <a:tailEnd/>
              </a:ln>
              <a:effectLst/>
            </p:spPr>
            <p:txBody>
              <a:bodyPr wrap="none" anchor="ctr"/>
              <a:lstStyle/>
              <a:p>
                <a:pPr>
                  <a:defRPr/>
                </a:pPr>
                <a:endParaRPr lang="en-NZ"/>
              </a:p>
            </p:txBody>
          </p:sp>
          <p:sp>
            <p:nvSpPr>
              <p:cNvPr id="34" name="AutoShape 17"/>
              <p:cNvSpPr>
                <a:spLocks noChangeArrowheads="1"/>
              </p:cNvSpPr>
              <p:nvPr/>
            </p:nvSpPr>
            <p:spPr bwMode="auto">
              <a:xfrm>
                <a:off x="52" y="3796"/>
                <a:ext cx="280" cy="376"/>
              </a:xfrm>
              <a:prstGeom prst="parallelogram">
                <a:avLst>
                  <a:gd name="adj" fmla="val 42852"/>
                </a:avLst>
              </a:prstGeom>
              <a:solidFill>
                <a:schemeClr val="accent1"/>
              </a:solidFill>
              <a:ln w="12700">
                <a:solidFill>
                  <a:schemeClr val="tx1"/>
                </a:solidFill>
                <a:miter lim="800000"/>
                <a:headEnd/>
                <a:tailEnd/>
              </a:ln>
              <a:effectLst/>
            </p:spPr>
            <p:txBody>
              <a:bodyPr wrap="none" anchor="ctr"/>
              <a:lstStyle/>
              <a:p>
                <a:pPr>
                  <a:defRPr/>
                </a:pPr>
                <a:endParaRPr lang="en-NZ"/>
              </a:p>
            </p:txBody>
          </p:sp>
        </p:grpSp>
        <p:grpSp>
          <p:nvGrpSpPr>
            <p:cNvPr id="6" name="Group 18"/>
            <p:cNvGrpSpPr>
              <a:grpSpLocks/>
            </p:cNvGrpSpPr>
            <p:nvPr/>
          </p:nvGrpSpPr>
          <p:grpSpPr bwMode="auto">
            <a:xfrm>
              <a:off x="5428" y="52"/>
              <a:ext cx="280" cy="4120"/>
              <a:chOff x="5428" y="52"/>
              <a:chExt cx="280" cy="4120"/>
            </a:xfrm>
          </p:grpSpPr>
          <p:sp>
            <p:nvSpPr>
              <p:cNvPr id="7" name="AutoShape 19"/>
              <p:cNvSpPr>
                <a:spLocks noChangeArrowheads="1"/>
              </p:cNvSpPr>
              <p:nvPr/>
            </p:nvSpPr>
            <p:spPr bwMode="auto">
              <a:xfrm>
                <a:off x="5428" y="52"/>
                <a:ext cx="280" cy="376"/>
              </a:xfrm>
              <a:prstGeom prst="parallelogram">
                <a:avLst>
                  <a:gd name="adj" fmla="val 42852"/>
                </a:avLst>
              </a:prstGeom>
              <a:solidFill>
                <a:schemeClr val="bg2"/>
              </a:solidFill>
              <a:ln w="12700">
                <a:solidFill>
                  <a:schemeClr val="tx1"/>
                </a:solidFill>
                <a:miter lim="800000"/>
                <a:headEnd/>
                <a:tailEnd/>
              </a:ln>
              <a:effectLst/>
            </p:spPr>
            <p:txBody>
              <a:bodyPr wrap="none" anchor="ctr"/>
              <a:lstStyle/>
              <a:p>
                <a:pPr>
                  <a:defRPr/>
                </a:pPr>
                <a:endParaRPr lang="en-NZ"/>
              </a:p>
            </p:txBody>
          </p:sp>
          <p:sp>
            <p:nvSpPr>
              <p:cNvPr id="8" name="AutoShape 20"/>
              <p:cNvSpPr>
                <a:spLocks noChangeArrowheads="1"/>
              </p:cNvSpPr>
              <p:nvPr/>
            </p:nvSpPr>
            <p:spPr bwMode="auto">
              <a:xfrm>
                <a:off x="5428" y="340"/>
                <a:ext cx="280" cy="376"/>
              </a:xfrm>
              <a:prstGeom prst="parallelogram">
                <a:avLst>
                  <a:gd name="adj" fmla="val 42852"/>
                </a:avLst>
              </a:prstGeom>
              <a:solidFill>
                <a:schemeClr val="tx2"/>
              </a:solidFill>
              <a:ln w="12700">
                <a:solidFill>
                  <a:schemeClr val="tx1"/>
                </a:solidFill>
                <a:miter lim="800000"/>
                <a:headEnd/>
                <a:tailEnd/>
              </a:ln>
              <a:effectLst/>
            </p:spPr>
            <p:txBody>
              <a:bodyPr wrap="none" anchor="ctr"/>
              <a:lstStyle/>
              <a:p>
                <a:pPr>
                  <a:defRPr/>
                </a:pPr>
                <a:endParaRPr lang="en-NZ"/>
              </a:p>
            </p:txBody>
          </p:sp>
          <p:sp>
            <p:nvSpPr>
              <p:cNvPr id="9" name="AutoShape 21"/>
              <p:cNvSpPr>
                <a:spLocks noChangeArrowheads="1"/>
              </p:cNvSpPr>
              <p:nvPr/>
            </p:nvSpPr>
            <p:spPr bwMode="auto">
              <a:xfrm>
                <a:off x="5428" y="628"/>
                <a:ext cx="280" cy="376"/>
              </a:xfrm>
              <a:prstGeom prst="parallelogram">
                <a:avLst>
                  <a:gd name="adj" fmla="val 42852"/>
                </a:avLst>
              </a:prstGeom>
              <a:solidFill>
                <a:schemeClr val="tx1"/>
              </a:solidFill>
              <a:ln w="12700">
                <a:solidFill>
                  <a:schemeClr val="tx1"/>
                </a:solidFill>
                <a:miter lim="800000"/>
                <a:headEnd/>
                <a:tailEnd/>
              </a:ln>
              <a:effectLst/>
            </p:spPr>
            <p:txBody>
              <a:bodyPr wrap="none" anchor="ctr"/>
              <a:lstStyle/>
              <a:p>
                <a:pPr>
                  <a:defRPr/>
                </a:pPr>
                <a:endParaRPr lang="en-NZ"/>
              </a:p>
            </p:txBody>
          </p:sp>
          <p:sp>
            <p:nvSpPr>
              <p:cNvPr id="10" name="AutoShape 22"/>
              <p:cNvSpPr>
                <a:spLocks noChangeArrowheads="1"/>
              </p:cNvSpPr>
              <p:nvPr/>
            </p:nvSpPr>
            <p:spPr bwMode="auto">
              <a:xfrm>
                <a:off x="5428" y="916"/>
                <a:ext cx="280" cy="376"/>
              </a:xfrm>
              <a:prstGeom prst="parallelogram">
                <a:avLst>
                  <a:gd name="adj" fmla="val 42852"/>
                </a:avLst>
              </a:prstGeom>
              <a:solidFill>
                <a:schemeClr val="accent1"/>
              </a:solidFill>
              <a:ln w="12700">
                <a:solidFill>
                  <a:schemeClr val="tx1"/>
                </a:solidFill>
                <a:miter lim="800000"/>
                <a:headEnd/>
                <a:tailEnd/>
              </a:ln>
              <a:effectLst/>
            </p:spPr>
            <p:txBody>
              <a:bodyPr wrap="none" anchor="ctr"/>
              <a:lstStyle/>
              <a:p>
                <a:pPr>
                  <a:defRPr/>
                </a:pPr>
                <a:endParaRPr lang="en-NZ"/>
              </a:p>
            </p:txBody>
          </p:sp>
          <p:sp>
            <p:nvSpPr>
              <p:cNvPr id="11" name="AutoShape 23"/>
              <p:cNvSpPr>
                <a:spLocks noChangeArrowheads="1"/>
              </p:cNvSpPr>
              <p:nvPr/>
            </p:nvSpPr>
            <p:spPr bwMode="auto">
              <a:xfrm>
                <a:off x="5428" y="1204"/>
                <a:ext cx="280" cy="376"/>
              </a:xfrm>
              <a:prstGeom prst="parallelogram">
                <a:avLst>
                  <a:gd name="adj" fmla="val 42852"/>
                </a:avLst>
              </a:prstGeom>
              <a:solidFill>
                <a:schemeClr val="accent2"/>
              </a:solidFill>
              <a:ln w="12700">
                <a:solidFill>
                  <a:schemeClr val="tx1"/>
                </a:solidFill>
                <a:miter lim="800000"/>
                <a:headEnd/>
                <a:tailEnd/>
              </a:ln>
              <a:effectLst/>
            </p:spPr>
            <p:txBody>
              <a:bodyPr wrap="none" anchor="ctr"/>
              <a:lstStyle/>
              <a:p>
                <a:pPr>
                  <a:defRPr/>
                </a:pPr>
                <a:endParaRPr lang="en-NZ"/>
              </a:p>
            </p:txBody>
          </p:sp>
          <p:sp>
            <p:nvSpPr>
              <p:cNvPr id="12" name="AutoShape 24"/>
              <p:cNvSpPr>
                <a:spLocks noChangeArrowheads="1"/>
              </p:cNvSpPr>
              <p:nvPr/>
            </p:nvSpPr>
            <p:spPr bwMode="auto">
              <a:xfrm>
                <a:off x="5428" y="1492"/>
                <a:ext cx="280" cy="376"/>
              </a:xfrm>
              <a:prstGeom prst="parallelogram">
                <a:avLst>
                  <a:gd name="adj" fmla="val 42852"/>
                </a:avLst>
              </a:prstGeom>
              <a:solidFill>
                <a:schemeClr val="bg2"/>
              </a:solidFill>
              <a:ln w="12700">
                <a:solidFill>
                  <a:schemeClr val="tx1"/>
                </a:solidFill>
                <a:miter lim="800000"/>
                <a:headEnd/>
                <a:tailEnd/>
              </a:ln>
              <a:effectLst/>
            </p:spPr>
            <p:txBody>
              <a:bodyPr wrap="none" anchor="ctr"/>
              <a:lstStyle/>
              <a:p>
                <a:pPr>
                  <a:defRPr/>
                </a:pPr>
                <a:endParaRPr lang="en-NZ"/>
              </a:p>
            </p:txBody>
          </p:sp>
          <p:sp>
            <p:nvSpPr>
              <p:cNvPr id="13" name="AutoShape 25"/>
              <p:cNvSpPr>
                <a:spLocks noChangeArrowheads="1"/>
              </p:cNvSpPr>
              <p:nvPr/>
            </p:nvSpPr>
            <p:spPr bwMode="auto">
              <a:xfrm>
                <a:off x="5428" y="1780"/>
                <a:ext cx="280" cy="376"/>
              </a:xfrm>
              <a:prstGeom prst="parallelogram">
                <a:avLst>
                  <a:gd name="adj" fmla="val 42852"/>
                </a:avLst>
              </a:prstGeom>
              <a:solidFill>
                <a:schemeClr val="tx2"/>
              </a:solidFill>
              <a:ln w="12700">
                <a:solidFill>
                  <a:schemeClr val="tx1"/>
                </a:solidFill>
                <a:miter lim="800000"/>
                <a:headEnd/>
                <a:tailEnd/>
              </a:ln>
              <a:effectLst/>
            </p:spPr>
            <p:txBody>
              <a:bodyPr wrap="none" anchor="ctr"/>
              <a:lstStyle/>
              <a:p>
                <a:pPr>
                  <a:defRPr/>
                </a:pPr>
                <a:endParaRPr lang="en-NZ"/>
              </a:p>
            </p:txBody>
          </p:sp>
          <p:sp>
            <p:nvSpPr>
              <p:cNvPr id="14" name="AutoShape 26"/>
              <p:cNvSpPr>
                <a:spLocks noChangeArrowheads="1"/>
              </p:cNvSpPr>
              <p:nvPr/>
            </p:nvSpPr>
            <p:spPr bwMode="auto">
              <a:xfrm>
                <a:off x="5428" y="2068"/>
                <a:ext cx="280" cy="376"/>
              </a:xfrm>
              <a:prstGeom prst="parallelogram">
                <a:avLst>
                  <a:gd name="adj" fmla="val 42852"/>
                </a:avLst>
              </a:prstGeom>
              <a:solidFill>
                <a:schemeClr val="tx1"/>
              </a:solidFill>
              <a:ln w="12700">
                <a:solidFill>
                  <a:schemeClr val="tx1"/>
                </a:solidFill>
                <a:miter lim="800000"/>
                <a:headEnd/>
                <a:tailEnd/>
              </a:ln>
              <a:effectLst/>
            </p:spPr>
            <p:txBody>
              <a:bodyPr wrap="none" anchor="ctr"/>
              <a:lstStyle/>
              <a:p>
                <a:pPr>
                  <a:defRPr/>
                </a:pPr>
                <a:endParaRPr lang="en-NZ"/>
              </a:p>
            </p:txBody>
          </p:sp>
          <p:sp>
            <p:nvSpPr>
              <p:cNvPr id="15" name="AutoShape 27"/>
              <p:cNvSpPr>
                <a:spLocks noChangeArrowheads="1"/>
              </p:cNvSpPr>
              <p:nvPr/>
            </p:nvSpPr>
            <p:spPr bwMode="auto">
              <a:xfrm>
                <a:off x="5428" y="2356"/>
                <a:ext cx="280" cy="376"/>
              </a:xfrm>
              <a:prstGeom prst="parallelogram">
                <a:avLst>
                  <a:gd name="adj" fmla="val 42852"/>
                </a:avLst>
              </a:prstGeom>
              <a:solidFill>
                <a:schemeClr val="accent1"/>
              </a:solidFill>
              <a:ln w="12700">
                <a:solidFill>
                  <a:schemeClr val="tx1"/>
                </a:solidFill>
                <a:miter lim="800000"/>
                <a:headEnd/>
                <a:tailEnd/>
              </a:ln>
              <a:effectLst/>
            </p:spPr>
            <p:txBody>
              <a:bodyPr wrap="none" anchor="ctr"/>
              <a:lstStyle/>
              <a:p>
                <a:pPr>
                  <a:defRPr/>
                </a:pPr>
                <a:endParaRPr lang="en-NZ"/>
              </a:p>
            </p:txBody>
          </p:sp>
          <p:sp>
            <p:nvSpPr>
              <p:cNvPr id="16" name="AutoShape 28"/>
              <p:cNvSpPr>
                <a:spLocks noChangeArrowheads="1"/>
              </p:cNvSpPr>
              <p:nvPr/>
            </p:nvSpPr>
            <p:spPr bwMode="auto">
              <a:xfrm>
                <a:off x="5428" y="2644"/>
                <a:ext cx="280" cy="376"/>
              </a:xfrm>
              <a:prstGeom prst="parallelogram">
                <a:avLst>
                  <a:gd name="adj" fmla="val 42852"/>
                </a:avLst>
              </a:prstGeom>
              <a:solidFill>
                <a:schemeClr val="accent2"/>
              </a:solidFill>
              <a:ln w="12700">
                <a:solidFill>
                  <a:schemeClr val="tx1"/>
                </a:solidFill>
                <a:miter lim="800000"/>
                <a:headEnd/>
                <a:tailEnd/>
              </a:ln>
              <a:effectLst/>
            </p:spPr>
            <p:txBody>
              <a:bodyPr wrap="none" anchor="ctr"/>
              <a:lstStyle/>
              <a:p>
                <a:pPr>
                  <a:defRPr/>
                </a:pPr>
                <a:endParaRPr lang="en-NZ"/>
              </a:p>
            </p:txBody>
          </p:sp>
          <p:sp>
            <p:nvSpPr>
              <p:cNvPr id="17" name="AutoShape 29"/>
              <p:cNvSpPr>
                <a:spLocks noChangeArrowheads="1"/>
              </p:cNvSpPr>
              <p:nvPr/>
            </p:nvSpPr>
            <p:spPr bwMode="auto">
              <a:xfrm>
                <a:off x="5428" y="2932"/>
                <a:ext cx="280" cy="376"/>
              </a:xfrm>
              <a:prstGeom prst="parallelogram">
                <a:avLst>
                  <a:gd name="adj" fmla="val 42852"/>
                </a:avLst>
              </a:prstGeom>
              <a:solidFill>
                <a:schemeClr val="bg2"/>
              </a:solidFill>
              <a:ln w="12700">
                <a:solidFill>
                  <a:schemeClr val="tx1"/>
                </a:solidFill>
                <a:miter lim="800000"/>
                <a:headEnd/>
                <a:tailEnd/>
              </a:ln>
              <a:effectLst/>
            </p:spPr>
            <p:txBody>
              <a:bodyPr wrap="none" anchor="ctr"/>
              <a:lstStyle/>
              <a:p>
                <a:pPr>
                  <a:defRPr/>
                </a:pPr>
                <a:endParaRPr lang="en-NZ"/>
              </a:p>
            </p:txBody>
          </p:sp>
          <p:sp>
            <p:nvSpPr>
              <p:cNvPr id="18" name="AutoShape 30"/>
              <p:cNvSpPr>
                <a:spLocks noChangeArrowheads="1"/>
              </p:cNvSpPr>
              <p:nvPr/>
            </p:nvSpPr>
            <p:spPr bwMode="auto">
              <a:xfrm>
                <a:off x="5428" y="3220"/>
                <a:ext cx="280" cy="376"/>
              </a:xfrm>
              <a:prstGeom prst="parallelogram">
                <a:avLst>
                  <a:gd name="adj" fmla="val 42852"/>
                </a:avLst>
              </a:prstGeom>
              <a:solidFill>
                <a:schemeClr val="tx2"/>
              </a:solidFill>
              <a:ln w="12700">
                <a:solidFill>
                  <a:schemeClr val="tx1"/>
                </a:solidFill>
                <a:miter lim="800000"/>
                <a:headEnd/>
                <a:tailEnd/>
              </a:ln>
              <a:effectLst/>
            </p:spPr>
            <p:txBody>
              <a:bodyPr wrap="none" anchor="ctr"/>
              <a:lstStyle/>
              <a:p>
                <a:pPr>
                  <a:defRPr/>
                </a:pPr>
                <a:endParaRPr lang="en-NZ"/>
              </a:p>
            </p:txBody>
          </p:sp>
          <p:sp>
            <p:nvSpPr>
              <p:cNvPr id="19" name="AutoShape 31"/>
              <p:cNvSpPr>
                <a:spLocks noChangeArrowheads="1"/>
              </p:cNvSpPr>
              <p:nvPr/>
            </p:nvSpPr>
            <p:spPr bwMode="auto">
              <a:xfrm>
                <a:off x="5428" y="3508"/>
                <a:ext cx="280" cy="376"/>
              </a:xfrm>
              <a:prstGeom prst="parallelogram">
                <a:avLst>
                  <a:gd name="adj" fmla="val 42852"/>
                </a:avLst>
              </a:prstGeom>
              <a:solidFill>
                <a:schemeClr val="tx1"/>
              </a:solidFill>
              <a:ln w="12700">
                <a:solidFill>
                  <a:schemeClr val="tx1"/>
                </a:solidFill>
                <a:miter lim="800000"/>
                <a:headEnd/>
                <a:tailEnd/>
              </a:ln>
              <a:effectLst/>
            </p:spPr>
            <p:txBody>
              <a:bodyPr wrap="none" anchor="ctr"/>
              <a:lstStyle/>
              <a:p>
                <a:pPr>
                  <a:defRPr/>
                </a:pPr>
                <a:endParaRPr lang="en-NZ"/>
              </a:p>
            </p:txBody>
          </p:sp>
          <p:sp>
            <p:nvSpPr>
              <p:cNvPr id="20" name="AutoShape 32"/>
              <p:cNvSpPr>
                <a:spLocks noChangeArrowheads="1"/>
              </p:cNvSpPr>
              <p:nvPr/>
            </p:nvSpPr>
            <p:spPr bwMode="auto">
              <a:xfrm>
                <a:off x="5428" y="3796"/>
                <a:ext cx="280" cy="376"/>
              </a:xfrm>
              <a:prstGeom prst="parallelogram">
                <a:avLst>
                  <a:gd name="adj" fmla="val 42852"/>
                </a:avLst>
              </a:prstGeom>
              <a:solidFill>
                <a:schemeClr val="accent1"/>
              </a:solidFill>
              <a:ln w="12700">
                <a:solidFill>
                  <a:schemeClr val="tx1"/>
                </a:solidFill>
                <a:miter lim="800000"/>
                <a:headEnd/>
                <a:tailEnd/>
              </a:ln>
              <a:effectLst/>
            </p:spPr>
            <p:txBody>
              <a:bodyPr wrap="none" anchor="ctr"/>
              <a:lstStyle/>
              <a:p>
                <a:pPr>
                  <a:defRPr/>
                </a:pPr>
                <a:endParaRPr lang="en-NZ"/>
              </a:p>
            </p:txBody>
          </p:sp>
        </p:grpSp>
      </p:grpSp>
      <p:grpSp>
        <p:nvGrpSpPr>
          <p:cNvPr id="35" name="Group 38"/>
          <p:cNvGrpSpPr>
            <a:grpSpLocks/>
          </p:cNvGrpSpPr>
          <p:nvPr userDrawn="1"/>
        </p:nvGrpSpPr>
        <p:grpSpPr bwMode="auto">
          <a:xfrm>
            <a:off x="0" y="0"/>
            <a:ext cx="9144000" cy="1296988"/>
            <a:chOff x="0" y="0"/>
            <a:chExt cx="5760" cy="817"/>
          </a:xfrm>
        </p:grpSpPr>
        <p:grpSp>
          <p:nvGrpSpPr>
            <p:cNvPr id="36" name="Group 39"/>
            <p:cNvGrpSpPr>
              <a:grpSpLocks/>
            </p:cNvGrpSpPr>
            <p:nvPr/>
          </p:nvGrpSpPr>
          <p:grpSpPr bwMode="auto">
            <a:xfrm>
              <a:off x="0" y="454"/>
              <a:ext cx="5760" cy="363"/>
              <a:chOff x="0" y="618"/>
              <a:chExt cx="5760" cy="363"/>
            </a:xfrm>
          </p:grpSpPr>
          <p:sp>
            <p:nvSpPr>
              <p:cNvPr id="38" name="Rectangle 40"/>
              <p:cNvSpPr>
                <a:spLocks noChangeArrowheads="1"/>
              </p:cNvSpPr>
              <p:nvPr/>
            </p:nvSpPr>
            <p:spPr bwMode="auto">
              <a:xfrm>
                <a:off x="0" y="618"/>
                <a:ext cx="5760" cy="363"/>
              </a:xfrm>
              <a:prstGeom prst="rect">
                <a:avLst/>
              </a:prstGeom>
              <a:solidFill>
                <a:srgbClr val="999900"/>
              </a:solidFill>
              <a:ln w="9525">
                <a:noFill/>
                <a:miter lim="800000"/>
                <a:headEnd/>
                <a:tailEnd/>
              </a:ln>
              <a:effectLst/>
            </p:spPr>
            <p:txBody>
              <a:bodyPr wrap="none" anchor="ctr"/>
              <a:lstStyle/>
              <a:p>
                <a:pPr>
                  <a:defRPr/>
                </a:pPr>
                <a:endParaRPr lang="en-NZ"/>
              </a:p>
            </p:txBody>
          </p:sp>
          <p:pic>
            <p:nvPicPr>
              <p:cNvPr id="39" name="Picture 41" descr="sh_student_learning"/>
              <p:cNvPicPr>
                <a:picLocks noChangeAspect="1" noChangeArrowheads="1"/>
              </p:cNvPicPr>
              <p:nvPr/>
            </p:nvPicPr>
            <p:blipFill>
              <a:blip r:embed="rId2" cstate="print"/>
              <a:srcRect/>
              <a:stretch>
                <a:fillRect/>
              </a:stretch>
            </p:blipFill>
            <p:spPr bwMode="auto">
              <a:xfrm>
                <a:off x="0" y="618"/>
                <a:ext cx="2176" cy="352"/>
              </a:xfrm>
              <a:prstGeom prst="rect">
                <a:avLst/>
              </a:prstGeom>
              <a:noFill/>
              <a:ln w="9525">
                <a:noFill/>
                <a:miter lim="800000"/>
                <a:headEnd/>
                <a:tailEnd/>
              </a:ln>
            </p:spPr>
          </p:pic>
          <p:pic>
            <p:nvPicPr>
              <p:cNvPr id="40" name="Picture 42" descr="brandstrip_shells"/>
              <p:cNvPicPr>
                <a:picLocks noChangeAspect="1" noChangeArrowheads="1"/>
              </p:cNvPicPr>
              <p:nvPr/>
            </p:nvPicPr>
            <p:blipFill>
              <a:blip r:embed="rId3" cstate="print"/>
              <a:srcRect/>
              <a:stretch>
                <a:fillRect/>
              </a:stretch>
            </p:blipFill>
            <p:spPr bwMode="auto">
              <a:xfrm>
                <a:off x="2154" y="618"/>
                <a:ext cx="2080" cy="352"/>
              </a:xfrm>
              <a:prstGeom prst="rect">
                <a:avLst/>
              </a:prstGeom>
              <a:noFill/>
              <a:ln w="9525">
                <a:noFill/>
                <a:miter lim="800000"/>
                <a:headEnd/>
                <a:tailEnd/>
              </a:ln>
            </p:spPr>
          </p:pic>
        </p:grpSp>
        <p:pic>
          <p:nvPicPr>
            <p:cNvPr id="37" name="Picture 43" descr="logo_massey"/>
            <p:cNvPicPr>
              <a:picLocks noChangeAspect="1" noChangeArrowheads="1"/>
            </p:cNvPicPr>
            <p:nvPr/>
          </p:nvPicPr>
          <p:blipFill>
            <a:blip r:embed="rId4" cstate="print"/>
            <a:srcRect/>
            <a:stretch>
              <a:fillRect/>
            </a:stretch>
          </p:blipFill>
          <p:spPr bwMode="auto">
            <a:xfrm>
              <a:off x="0" y="0"/>
              <a:ext cx="1816" cy="408"/>
            </a:xfrm>
            <a:prstGeom prst="rect">
              <a:avLst/>
            </a:prstGeom>
            <a:noFill/>
            <a:ln w="9525">
              <a:noFill/>
              <a:miter lim="800000"/>
              <a:headEnd/>
              <a:tailEnd/>
            </a:ln>
          </p:spPr>
        </p:pic>
      </p:grpSp>
      <p:sp>
        <p:nvSpPr>
          <p:cNvPr id="324641" name="Rectangle 33"/>
          <p:cNvSpPr>
            <a:spLocks noGrp="1" noChangeArrowheads="1"/>
          </p:cNvSpPr>
          <p:nvPr>
            <p:ph type="ctrTitle" sz="quarter"/>
          </p:nvPr>
        </p:nvSpPr>
        <p:spPr>
          <a:xfrm>
            <a:off x="685800" y="2286000"/>
            <a:ext cx="7772400" cy="1143000"/>
          </a:xfrm>
        </p:spPr>
        <p:txBody>
          <a:bodyPr/>
          <a:lstStyle>
            <a:lvl1pPr>
              <a:defRPr/>
            </a:lvl1pPr>
          </a:lstStyle>
          <a:p>
            <a:r>
              <a:rPr lang="en-NZ"/>
              <a:t>Click to edit Master title style</a:t>
            </a:r>
          </a:p>
        </p:txBody>
      </p:sp>
      <p:sp>
        <p:nvSpPr>
          <p:cNvPr id="324642" name="Rectangle 34"/>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NZ"/>
              <a:t>Click to edit Master subtitle style</a:t>
            </a:r>
          </a:p>
        </p:txBody>
      </p:sp>
      <p:sp>
        <p:nvSpPr>
          <p:cNvPr id="41" name="Rectangle 35"/>
          <p:cNvSpPr>
            <a:spLocks noGrp="1" noChangeArrowheads="1"/>
          </p:cNvSpPr>
          <p:nvPr>
            <p:ph type="dt" sz="quarter" idx="10"/>
          </p:nvPr>
        </p:nvSpPr>
        <p:spPr/>
        <p:txBody>
          <a:bodyPr/>
          <a:lstStyle>
            <a:lvl1pPr>
              <a:defRPr/>
            </a:lvl1pPr>
          </a:lstStyle>
          <a:p>
            <a:pPr>
              <a:defRPr/>
            </a:pPr>
            <a:endParaRPr lang="en-NZ"/>
          </a:p>
        </p:txBody>
      </p:sp>
      <p:sp>
        <p:nvSpPr>
          <p:cNvPr id="42" name="Rectangle 36"/>
          <p:cNvSpPr>
            <a:spLocks noGrp="1" noChangeArrowheads="1"/>
          </p:cNvSpPr>
          <p:nvPr>
            <p:ph type="ftr" sz="quarter" idx="11"/>
          </p:nvPr>
        </p:nvSpPr>
        <p:spPr/>
        <p:txBody>
          <a:bodyPr/>
          <a:lstStyle>
            <a:lvl1pPr>
              <a:defRPr/>
            </a:lvl1pPr>
          </a:lstStyle>
          <a:p>
            <a:pPr>
              <a:defRPr/>
            </a:pPr>
            <a:r>
              <a:rPr lang="en-NZ"/>
              <a:t>Student Learning Centre, Massey University</a:t>
            </a:r>
          </a:p>
        </p:txBody>
      </p:sp>
      <p:sp>
        <p:nvSpPr>
          <p:cNvPr id="43" name="Rectangle 37"/>
          <p:cNvSpPr>
            <a:spLocks noGrp="1" noChangeArrowheads="1"/>
          </p:cNvSpPr>
          <p:nvPr>
            <p:ph type="sldNum" sz="quarter" idx="12"/>
          </p:nvPr>
        </p:nvSpPr>
        <p:spPr/>
        <p:txBody>
          <a:bodyPr/>
          <a:lstStyle>
            <a:lvl1pPr>
              <a:defRPr/>
            </a:lvl1pPr>
          </a:lstStyle>
          <a:p>
            <a:pPr>
              <a:defRPr/>
            </a:pPr>
            <a:fld id="{058032A0-0CB6-4BF5-81CE-9BBC2ADBE11D}" type="slidenum">
              <a:rPr lang="en-NZ"/>
              <a:pPr>
                <a:defRPr/>
              </a:pPr>
              <a:t>‹#›</a:t>
            </a:fld>
            <a:endParaRPr lang="en-NZ"/>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2550" y="82550"/>
            <a:ext cx="8978900" cy="6540500"/>
            <a:chOff x="52" y="52"/>
            <a:chExt cx="5656" cy="4120"/>
          </a:xfrm>
        </p:grpSpPr>
        <p:grpSp>
          <p:nvGrpSpPr>
            <p:cNvPr id="5" name="Group 3"/>
            <p:cNvGrpSpPr>
              <a:grpSpLocks/>
            </p:cNvGrpSpPr>
            <p:nvPr/>
          </p:nvGrpSpPr>
          <p:grpSpPr bwMode="auto">
            <a:xfrm>
              <a:off x="52" y="52"/>
              <a:ext cx="280" cy="4120"/>
              <a:chOff x="52" y="52"/>
              <a:chExt cx="280" cy="4120"/>
            </a:xfrm>
          </p:grpSpPr>
          <p:sp>
            <p:nvSpPr>
              <p:cNvPr id="21" name="AutoShape 4"/>
              <p:cNvSpPr>
                <a:spLocks noChangeArrowheads="1"/>
              </p:cNvSpPr>
              <p:nvPr/>
            </p:nvSpPr>
            <p:spPr bwMode="auto">
              <a:xfrm>
                <a:off x="52" y="52"/>
                <a:ext cx="280" cy="376"/>
              </a:xfrm>
              <a:prstGeom prst="parallelogram">
                <a:avLst>
                  <a:gd name="adj" fmla="val 42852"/>
                </a:avLst>
              </a:prstGeom>
              <a:solidFill>
                <a:schemeClr val="bg2"/>
              </a:solidFill>
              <a:ln w="12700">
                <a:solidFill>
                  <a:schemeClr val="tx1"/>
                </a:solidFill>
                <a:miter lim="800000"/>
                <a:headEnd/>
                <a:tailEnd/>
              </a:ln>
              <a:effectLst/>
            </p:spPr>
            <p:txBody>
              <a:bodyPr wrap="none" anchor="ctr"/>
              <a:lstStyle/>
              <a:p>
                <a:pPr>
                  <a:defRPr/>
                </a:pPr>
                <a:endParaRPr lang="en-NZ"/>
              </a:p>
            </p:txBody>
          </p:sp>
          <p:sp>
            <p:nvSpPr>
              <p:cNvPr id="22" name="AutoShape 5"/>
              <p:cNvSpPr>
                <a:spLocks noChangeArrowheads="1"/>
              </p:cNvSpPr>
              <p:nvPr/>
            </p:nvSpPr>
            <p:spPr bwMode="auto">
              <a:xfrm>
                <a:off x="52" y="340"/>
                <a:ext cx="280" cy="376"/>
              </a:xfrm>
              <a:prstGeom prst="parallelogram">
                <a:avLst>
                  <a:gd name="adj" fmla="val 42852"/>
                </a:avLst>
              </a:prstGeom>
              <a:solidFill>
                <a:schemeClr val="tx2"/>
              </a:solidFill>
              <a:ln w="12700">
                <a:solidFill>
                  <a:schemeClr val="tx1"/>
                </a:solidFill>
                <a:miter lim="800000"/>
                <a:headEnd/>
                <a:tailEnd/>
              </a:ln>
              <a:effectLst/>
            </p:spPr>
            <p:txBody>
              <a:bodyPr wrap="none" anchor="ctr"/>
              <a:lstStyle/>
              <a:p>
                <a:pPr>
                  <a:defRPr/>
                </a:pPr>
                <a:endParaRPr lang="en-NZ"/>
              </a:p>
            </p:txBody>
          </p:sp>
          <p:sp>
            <p:nvSpPr>
              <p:cNvPr id="23" name="AutoShape 6"/>
              <p:cNvSpPr>
                <a:spLocks noChangeArrowheads="1"/>
              </p:cNvSpPr>
              <p:nvPr/>
            </p:nvSpPr>
            <p:spPr bwMode="auto">
              <a:xfrm>
                <a:off x="52" y="628"/>
                <a:ext cx="280" cy="376"/>
              </a:xfrm>
              <a:prstGeom prst="parallelogram">
                <a:avLst>
                  <a:gd name="adj" fmla="val 42852"/>
                </a:avLst>
              </a:prstGeom>
              <a:solidFill>
                <a:schemeClr val="tx1"/>
              </a:solidFill>
              <a:ln w="12700">
                <a:solidFill>
                  <a:schemeClr val="tx1"/>
                </a:solidFill>
                <a:miter lim="800000"/>
                <a:headEnd/>
                <a:tailEnd/>
              </a:ln>
              <a:effectLst/>
            </p:spPr>
            <p:txBody>
              <a:bodyPr wrap="none" anchor="ctr"/>
              <a:lstStyle/>
              <a:p>
                <a:pPr>
                  <a:defRPr/>
                </a:pPr>
                <a:endParaRPr lang="en-NZ"/>
              </a:p>
            </p:txBody>
          </p:sp>
          <p:sp>
            <p:nvSpPr>
              <p:cNvPr id="24" name="AutoShape 7"/>
              <p:cNvSpPr>
                <a:spLocks noChangeArrowheads="1"/>
              </p:cNvSpPr>
              <p:nvPr/>
            </p:nvSpPr>
            <p:spPr bwMode="auto">
              <a:xfrm>
                <a:off x="52" y="916"/>
                <a:ext cx="280" cy="376"/>
              </a:xfrm>
              <a:prstGeom prst="parallelogram">
                <a:avLst>
                  <a:gd name="adj" fmla="val 42852"/>
                </a:avLst>
              </a:prstGeom>
              <a:solidFill>
                <a:schemeClr val="accent1"/>
              </a:solidFill>
              <a:ln w="12700">
                <a:solidFill>
                  <a:schemeClr val="tx1"/>
                </a:solidFill>
                <a:miter lim="800000"/>
                <a:headEnd/>
                <a:tailEnd/>
              </a:ln>
              <a:effectLst/>
            </p:spPr>
            <p:txBody>
              <a:bodyPr wrap="none" anchor="ctr"/>
              <a:lstStyle/>
              <a:p>
                <a:pPr>
                  <a:defRPr/>
                </a:pPr>
                <a:endParaRPr lang="en-NZ"/>
              </a:p>
            </p:txBody>
          </p:sp>
          <p:sp>
            <p:nvSpPr>
              <p:cNvPr id="25" name="AutoShape 8"/>
              <p:cNvSpPr>
                <a:spLocks noChangeArrowheads="1"/>
              </p:cNvSpPr>
              <p:nvPr/>
            </p:nvSpPr>
            <p:spPr bwMode="auto">
              <a:xfrm>
                <a:off x="52" y="1204"/>
                <a:ext cx="280" cy="376"/>
              </a:xfrm>
              <a:prstGeom prst="parallelogram">
                <a:avLst>
                  <a:gd name="adj" fmla="val 42852"/>
                </a:avLst>
              </a:prstGeom>
              <a:solidFill>
                <a:schemeClr val="accent2"/>
              </a:solidFill>
              <a:ln w="12700">
                <a:solidFill>
                  <a:schemeClr val="tx1"/>
                </a:solidFill>
                <a:miter lim="800000"/>
                <a:headEnd/>
                <a:tailEnd/>
              </a:ln>
              <a:effectLst/>
            </p:spPr>
            <p:txBody>
              <a:bodyPr wrap="none" anchor="ctr"/>
              <a:lstStyle/>
              <a:p>
                <a:pPr>
                  <a:defRPr/>
                </a:pPr>
                <a:endParaRPr lang="en-NZ"/>
              </a:p>
            </p:txBody>
          </p:sp>
          <p:sp>
            <p:nvSpPr>
              <p:cNvPr id="26" name="AutoShape 9"/>
              <p:cNvSpPr>
                <a:spLocks noChangeArrowheads="1"/>
              </p:cNvSpPr>
              <p:nvPr/>
            </p:nvSpPr>
            <p:spPr bwMode="auto">
              <a:xfrm>
                <a:off x="52" y="1492"/>
                <a:ext cx="280" cy="376"/>
              </a:xfrm>
              <a:prstGeom prst="parallelogram">
                <a:avLst>
                  <a:gd name="adj" fmla="val 42852"/>
                </a:avLst>
              </a:prstGeom>
              <a:solidFill>
                <a:schemeClr val="bg2"/>
              </a:solidFill>
              <a:ln w="12700">
                <a:solidFill>
                  <a:schemeClr val="tx1"/>
                </a:solidFill>
                <a:miter lim="800000"/>
                <a:headEnd/>
                <a:tailEnd/>
              </a:ln>
              <a:effectLst/>
            </p:spPr>
            <p:txBody>
              <a:bodyPr wrap="none" anchor="ctr"/>
              <a:lstStyle/>
              <a:p>
                <a:pPr>
                  <a:defRPr/>
                </a:pPr>
                <a:endParaRPr lang="en-NZ"/>
              </a:p>
            </p:txBody>
          </p:sp>
          <p:sp>
            <p:nvSpPr>
              <p:cNvPr id="27" name="AutoShape 10"/>
              <p:cNvSpPr>
                <a:spLocks noChangeArrowheads="1"/>
              </p:cNvSpPr>
              <p:nvPr/>
            </p:nvSpPr>
            <p:spPr bwMode="auto">
              <a:xfrm>
                <a:off x="52" y="1780"/>
                <a:ext cx="280" cy="376"/>
              </a:xfrm>
              <a:prstGeom prst="parallelogram">
                <a:avLst>
                  <a:gd name="adj" fmla="val 42852"/>
                </a:avLst>
              </a:prstGeom>
              <a:solidFill>
                <a:schemeClr val="tx2"/>
              </a:solidFill>
              <a:ln w="12700">
                <a:solidFill>
                  <a:schemeClr val="tx1"/>
                </a:solidFill>
                <a:miter lim="800000"/>
                <a:headEnd/>
                <a:tailEnd/>
              </a:ln>
              <a:effectLst/>
            </p:spPr>
            <p:txBody>
              <a:bodyPr wrap="none" anchor="ctr"/>
              <a:lstStyle/>
              <a:p>
                <a:pPr>
                  <a:defRPr/>
                </a:pPr>
                <a:endParaRPr lang="en-NZ"/>
              </a:p>
            </p:txBody>
          </p:sp>
          <p:sp>
            <p:nvSpPr>
              <p:cNvPr id="28" name="AutoShape 11"/>
              <p:cNvSpPr>
                <a:spLocks noChangeArrowheads="1"/>
              </p:cNvSpPr>
              <p:nvPr/>
            </p:nvSpPr>
            <p:spPr bwMode="auto">
              <a:xfrm>
                <a:off x="52" y="2068"/>
                <a:ext cx="280" cy="376"/>
              </a:xfrm>
              <a:prstGeom prst="parallelogram">
                <a:avLst>
                  <a:gd name="adj" fmla="val 42852"/>
                </a:avLst>
              </a:prstGeom>
              <a:solidFill>
                <a:schemeClr val="tx1"/>
              </a:solidFill>
              <a:ln w="12700">
                <a:solidFill>
                  <a:schemeClr val="tx1"/>
                </a:solidFill>
                <a:miter lim="800000"/>
                <a:headEnd/>
                <a:tailEnd/>
              </a:ln>
              <a:effectLst/>
            </p:spPr>
            <p:txBody>
              <a:bodyPr wrap="none" anchor="ctr"/>
              <a:lstStyle/>
              <a:p>
                <a:pPr>
                  <a:defRPr/>
                </a:pPr>
                <a:endParaRPr lang="en-NZ"/>
              </a:p>
            </p:txBody>
          </p:sp>
          <p:sp>
            <p:nvSpPr>
              <p:cNvPr id="29" name="AutoShape 12"/>
              <p:cNvSpPr>
                <a:spLocks noChangeArrowheads="1"/>
              </p:cNvSpPr>
              <p:nvPr/>
            </p:nvSpPr>
            <p:spPr bwMode="auto">
              <a:xfrm>
                <a:off x="52" y="2356"/>
                <a:ext cx="280" cy="376"/>
              </a:xfrm>
              <a:prstGeom prst="parallelogram">
                <a:avLst>
                  <a:gd name="adj" fmla="val 42852"/>
                </a:avLst>
              </a:prstGeom>
              <a:solidFill>
                <a:schemeClr val="accent1"/>
              </a:solidFill>
              <a:ln w="12700">
                <a:solidFill>
                  <a:schemeClr val="tx1"/>
                </a:solidFill>
                <a:miter lim="800000"/>
                <a:headEnd/>
                <a:tailEnd/>
              </a:ln>
              <a:effectLst/>
            </p:spPr>
            <p:txBody>
              <a:bodyPr wrap="none" anchor="ctr"/>
              <a:lstStyle/>
              <a:p>
                <a:pPr>
                  <a:defRPr/>
                </a:pPr>
                <a:endParaRPr lang="en-NZ"/>
              </a:p>
            </p:txBody>
          </p:sp>
          <p:sp>
            <p:nvSpPr>
              <p:cNvPr id="30" name="AutoShape 13"/>
              <p:cNvSpPr>
                <a:spLocks noChangeArrowheads="1"/>
              </p:cNvSpPr>
              <p:nvPr/>
            </p:nvSpPr>
            <p:spPr bwMode="auto">
              <a:xfrm>
                <a:off x="52" y="2644"/>
                <a:ext cx="280" cy="376"/>
              </a:xfrm>
              <a:prstGeom prst="parallelogram">
                <a:avLst>
                  <a:gd name="adj" fmla="val 42852"/>
                </a:avLst>
              </a:prstGeom>
              <a:solidFill>
                <a:schemeClr val="accent2"/>
              </a:solidFill>
              <a:ln w="12700">
                <a:solidFill>
                  <a:schemeClr val="tx1"/>
                </a:solidFill>
                <a:miter lim="800000"/>
                <a:headEnd/>
                <a:tailEnd/>
              </a:ln>
              <a:effectLst/>
            </p:spPr>
            <p:txBody>
              <a:bodyPr wrap="none" anchor="ctr"/>
              <a:lstStyle/>
              <a:p>
                <a:pPr>
                  <a:defRPr/>
                </a:pPr>
                <a:endParaRPr lang="en-NZ"/>
              </a:p>
            </p:txBody>
          </p:sp>
          <p:sp>
            <p:nvSpPr>
              <p:cNvPr id="31" name="AutoShape 14"/>
              <p:cNvSpPr>
                <a:spLocks noChangeArrowheads="1"/>
              </p:cNvSpPr>
              <p:nvPr/>
            </p:nvSpPr>
            <p:spPr bwMode="auto">
              <a:xfrm>
                <a:off x="52" y="2932"/>
                <a:ext cx="280" cy="376"/>
              </a:xfrm>
              <a:prstGeom prst="parallelogram">
                <a:avLst>
                  <a:gd name="adj" fmla="val 42852"/>
                </a:avLst>
              </a:prstGeom>
              <a:solidFill>
                <a:schemeClr val="bg2"/>
              </a:solidFill>
              <a:ln w="12700">
                <a:solidFill>
                  <a:schemeClr val="tx1"/>
                </a:solidFill>
                <a:miter lim="800000"/>
                <a:headEnd/>
                <a:tailEnd/>
              </a:ln>
              <a:effectLst/>
            </p:spPr>
            <p:txBody>
              <a:bodyPr wrap="none" anchor="ctr"/>
              <a:lstStyle/>
              <a:p>
                <a:pPr>
                  <a:defRPr/>
                </a:pPr>
                <a:endParaRPr lang="en-NZ"/>
              </a:p>
            </p:txBody>
          </p:sp>
          <p:sp>
            <p:nvSpPr>
              <p:cNvPr id="32" name="AutoShape 15"/>
              <p:cNvSpPr>
                <a:spLocks noChangeArrowheads="1"/>
              </p:cNvSpPr>
              <p:nvPr/>
            </p:nvSpPr>
            <p:spPr bwMode="auto">
              <a:xfrm>
                <a:off x="52" y="3220"/>
                <a:ext cx="280" cy="376"/>
              </a:xfrm>
              <a:prstGeom prst="parallelogram">
                <a:avLst>
                  <a:gd name="adj" fmla="val 42852"/>
                </a:avLst>
              </a:prstGeom>
              <a:solidFill>
                <a:schemeClr val="tx2"/>
              </a:solidFill>
              <a:ln w="12700">
                <a:solidFill>
                  <a:schemeClr val="tx1"/>
                </a:solidFill>
                <a:miter lim="800000"/>
                <a:headEnd/>
                <a:tailEnd/>
              </a:ln>
              <a:effectLst/>
            </p:spPr>
            <p:txBody>
              <a:bodyPr wrap="none" anchor="ctr"/>
              <a:lstStyle/>
              <a:p>
                <a:pPr>
                  <a:defRPr/>
                </a:pPr>
                <a:endParaRPr lang="en-NZ"/>
              </a:p>
            </p:txBody>
          </p:sp>
          <p:sp>
            <p:nvSpPr>
              <p:cNvPr id="33" name="AutoShape 16"/>
              <p:cNvSpPr>
                <a:spLocks noChangeArrowheads="1"/>
              </p:cNvSpPr>
              <p:nvPr/>
            </p:nvSpPr>
            <p:spPr bwMode="auto">
              <a:xfrm>
                <a:off x="52" y="3508"/>
                <a:ext cx="280" cy="376"/>
              </a:xfrm>
              <a:prstGeom prst="parallelogram">
                <a:avLst>
                  <a:gd name="adj" fmla="val 42852"/>
                </a:avLst>
              </a:prstGeom>
              <a:solidFill>
                <a:schemeClr val="tx1"/>
              </a:solidFill>
              <a:ln w="12700">
                <a:solidFill>
                  <a:schemeClr val="tx1"/>
                </a:solidFill>
                <a:miter lim="800000"/>
                <a:headEnd/>
                <a:tailEnd/>
              </a:ln>
              <a:effectLst/>
            </p:spPr>
            <p:txBody>
              <a:bodyPr wrap="none" anchor="ctr"/>
              <a:lstStyle/>
              <a:p>
                <a:pPr>
                  <a:defRPr/>
                </a:pPr>
                <a:endParaRPr lang="en-NZ"/>
              </a:p>
            </p:txBody>
          </p:sp>
          <p:sp>
            <p:nvSpPr>
              <p:cNvPr id="34" name="AutoShape 17"/>
              <p:cNvSpPr>
                <a:spLocks noChangeArrowheads="1"/>
              </p:cNvSpPr>
              <p:nvPr/>
            </p:nvSpPr>
            <p:spPr bwMode="auto">
              <a:xfrm>
                <a:off x="52" y="3796"/>
                <a:ext cx="280" cy="376"/>
              </a:xfrm>
              <a:prstGeom prst="parallelogram">
                <a:avLst>
                  <a:gd name="adj" fmla="val 42852"/>
                </a:avLst>
              </a:prstGeom>
              <a:solidFill>
                <a:schemeClr val="accent1"/>
              </a:solidFill>
              <a:ln w="12700">
                <a:solidFill>
                  <a:schemeClr val="tx1"/>
                </a:solidFill>
                <a:miter lim="800000"/>
                <a:headEnd/>
                <a:tailEnd/>
              </a:ln>
              <a:effectLst/>
            </p:spPr>
            <p:txBody>
              <a:bodyPr wrap="none" anchor="ctr"/>
              <a:lstStyle/>
              <a:p>
                <a:pPr>
                  <a:defRPr/>
                </a:pPr>
                <a:endParaRPr lang="en-NZ"/>
              </a:p>
            </p:txBody>
          </p:sp>
        </p:grpSp>
        <p:grpSp>
          <p:nvGrpSpPr>
            <p:cNvPr id="6" name="Group 18"/>
            <p:cNvGrpSpPr>
              <a:grpSpLocks/>
            </p:cNvGrpSpPr>
            <p:nvPr/>
          </p:nvGrpSpPr>
          <p:grpSpPr bwMode="auto">
            <a:xfrm>
              <a:off x="5428" y="52"/>
              <a:ext cx="280" cy="4120"/>
              <a:chOff x="5428" y="52"/>
              <a:chExt cx="280" cy="4120"/>
            </a:xfrm>
          </p:grpSpPr>
          <p:sp>
            <p:nvSpPr>
              <p:cNvPr id="7" name="AutoShape 19"/>
              <p:cNvSpPr>
                <a:spLocks noChangeArrowheads="1"/>
              </p:cNvSpPr>
              <p:nvPr/>
            </p:nvSpPr>
            <p:spPr bwMode="auto">
              <a:xfrm>
                <a:off x="5428" y="52"/>
                <a:ext cx="280" cy="376"/>
              </a:xfrm>
              <a:prstGeom prst="parallelogram">
                <a:avLst>
                  <a:gd name="adj" fmla="val 42852"/>
                </a:avLst>
              </a:prstGeom>
              <a:solidFill>
                <a:schemeClr val="bg2"/>
              </a:solidFill>
              <a:ln w="12700">
                <a:solidFill>
                  <a:schemeClr val="tx1"/>
                </a:solidFill>
                <a:miter lim="800000"/>
                <a:headEnd/>
                <a:tailEnd/>
              </a:ln>
              <a:effectLst/>
            </p:spPr>
            <p:txBody>
              <a:bodyPr wrap="none" anchor="ctr"/>
              <a:lstStyle/>
              <a:p>
                <a:pPr>
                  <a:defRPr/>
                </a:pPr>
                <a:endParaRPr lang="en-NZ"/>
              </a:p>
            </p:txBody>
          </p:sp>
          <p:sp>
            <p:nvSpPr>
              <p:cNvPr id="8" name="AutoShape 20"/>
              <p:cNvSpPr>
                <a:spLocks noChangeArrowheads="1"/>
              </p:cNvSpPr>
              <p:nvPr/>
            </p:nvSpPr>
            <p:spPr bwMode="auto">
              <a:xfrm>
                <a:off x="5428" y="340"/>
                <a:ext cx="280" cy="376"/>
              </a:xfrm>
              <a:prstGeom prst="parallelogram">
                <a:avLst>
                  <a:gd name="adj" fmla="val 42852"/>
                </a:avLst>
              </a:prstGeom>
              <a:solidFill>
                <a:schemeClr val="tx2"/>
              </a:solidFill>
              <a:ln w="12700">
                <a:solidFill>
                  <a:schemeClr val="tx1"/>
                </a:solidFill>
                <a:miter lim="800000"/>
                <a:headEnd/>
                <a:tailEnd/>
              </a:ln>
              <a:effectLst/>
            </p:spPr>
            <p:txBody>
              <a:bodyPr wrap="none" anchor="ctr"/>
              <a:lstStyle/>
              <a:p>
                <a:pPr>
                  <a:defRPr/>
                </a:pPr>
                <a:endParaRPr lang="en-NZ"/>
              </a:p>
            </p:txBody>
          </p:sp>
          <p:sp>
            <p:nvSpPr>
              <p:cNvPr id="9" name="AutoShape 21"/>
              <p:cNvSpPr>
                <a:spLocks noChangeArrowheads="1"/>
              </p:cNvSpPr>
              <p:nvPr/>
            </p:nvSpPr>
            <p:spPr bwMode="auto">
              <a:xfrm>
                <a:off x="5428" y="628"/>
                <a:ext cx="280" cy="376"/>
              </a:xfrm>
              <a:prstGeom prst="parallelogram">
                <a:avLst>
                  <a:gd name="adj" fmla="val 42852"/>
                </a:avLst>
              </a:prstGeom>
              <a:solidFill>
                <a:schemeClr val="tx1"/>
              </a:solidFill>
              <a:ln w="12700">
                <a:solidFill>
                  <a:schemeClr val="tx1"/>
                </a:solidFill>
                <a:miter lim="800000"/>
                <a:headEnd/>
                <a:tailEnd/>
              </a:ln>
              <a:effectLst/>
            </p:spPr>
            <p:txBody>
              <a:bodyPr wrap="none" anchor="ctr"/>
              <a:lstStyle/>
              <a:p>
                <a:pPr>
                  <a:defRPr/>
                </a:pPr>
                <a:endParaRPr lang="en-NZ"/>
              </a:p>
            </p:txBody>
          </p:sp>
          <p:sp>
            <p:nvSpPr>
              <p:cNvPr id="10" name="AutoShape 22"/>
              <p:cNvSpPr>
                <a:spLocks noChangeArrowheads="1"/>
              </p:cNvSpPr>
              <p:nvPr/>
            </p:nvSpPr>
            <p:spPr bwMode="auto">
              <a:xfrm>
                <a:off x="5428" y="916"/>
                <a:ext cx="280" cy="376"/>
              </a:xfrm>
              <a:prstGeom prst="parallelogram">
                <a:avLst>
                  <a:gd name="adj" fmla="val 42852"/>
                </a:avLst>
              </a:prstGeom>
              <a:solidFill>
                <a:schemeClr val="accent1"/>
              </a:solidFill>
              <a:ln w="12700">
                <a:solidFill>
                  <a:schemeClr val="tx1"/>
                </a:solidFill>
                <a:miter lim="800000"/>
                <a:headEnd/>
                <a:tailEnd/>
              </a:ln>
              <a:effectLst/>
            </p:spPr>
            <p:txBody>
              <a:bodyPr wrap="none" anchor="ctr"/>
              <a:lstStyle/>
              <a:p>
                <a:pPr>
                  <a:defRPr/>
                </a:pPr>
                <a:endParaRPr lang="en-NZ"/>
              </a:p>
            </p:txBody>
          </p:sp>
          <p:sp>
            <p:nvSpPr>
              <p:cNvPr id="11" name="AutoShape 23"/>
              <p:cNvSpPr>
                <a:spLocks noChangeArrowheads="1"/>
              </p:cNvSpPr>
              <p:nvPr/>
            </p:nvSpPr>
            <p:spPr bwMode="auto">
              <a:xfrm>
                <a:off x="5428" y="1204"/>
                <a:ext cx="280" cy="376"/>
              </a:xfrm>
              <a:prstGeom prst="parallelogram">
                <a:avLst>
                  <a:gd name="adj" fmla="val 42852"/>
                </a:avLst>
              </a:prstGeom>
              <a:solidFill>
                <a:schemeClr val="accent2"/>
              </a:solidFill>
              <a:ln w="12700">
                <a:solidFill>
                  <a:schemeClr val="tx1"/>
                </a:solidFill>
                <a:miter lim="800000"/>
                <a:headEnd/>
                <a:tailEnd/>
              </a:ln>
              <a:effectLst/>
            </p:spPr>
            <p:txBody>
              <a:bodyPr wrap="none" anchor="ctr"/>
              <a:lstStyle/>
              <a:p>
                <a:pPr>
                  <a:defRPr/>
                </a:pPr>
                <a:endParaRPr lang="en-NZ"/>
              </a:p>
            </p:txBody>
          </p:sp>
          <p:sp>
            <p:nvSpPr>
              <p:cNvPr id="12" name="AutoShape 24"/>
              <p:cNvSpPr>
                <a:spLocks noChangeArrowheads="1"/>
              </p:cNvSpPr>
              <p:nvPr/>
            </p:nvSpPr>
            <p:spPr bwMode="auto">
              <a:xfrm>
                <a:off x="5428" y="1492"/>
                <a:ext cx="280" cy="376"/>
              </a:xfrm>
              <a:prstGeom prst="parallelogram">
                <a:avLst>
                  <a:gd name="adj" fmla="val 42852"/>
                </a:avLst>
              </a:prstGeom>
              <a:solidFill>
                <a:schemeClr val="bg2"/>
              </a:solidFill>
              <a:ln w="12700">
                <a:solidFill>
                  <a:schemeClr val="tx1"/>
                </a:solidFill>
                <a:miter lim="800000"/>
                <a:headEnd/>
                <a:tailEnd/>
              </a:ln>
              <a:effectLst/>
            </p:spPr>
            <p:txBody>
              <a:bodyPr wrap="none" anchor="ctr"/>
              <a:lstStyle/>
              <a:p>
                <a:pPr>
                  <a:defRPr/>
                </a:pPr>
                <a:endParaRPr lang="en-NZ"/>
              </a:p>
            </p:txBody>
          </p:sp>
          <p:sp>
            <p:nvSpPr>
              <p:cNvPr id="13" name="AutoShape 25"/>
              <p:cNvSpPr>
                <a:spLocks noChangeArrowheads="1"/>
              </p:cNvSpPr>
              <p:nvPr/>
            </p:nvSpPr>
            <p:spPr bwMode="auto">
              <a:xfrm>
                <a:off x="5428" y="1780"/>
                <a:ext cx="280" cy="376"/>
              </a:xfrm>
              <a:prstGeom prst="parallelogram">
                <a:avLst>
                  <a:gd name="adj" fmla="val 42852"/>
                </a:avLst>
              </a:prstGeom>
              <a:solidFill>
                <a:schemeClr val="tx2"/>
              </a:solidFill>
              <a:ln w="12700">
                <a:solidFill>
                  <a:schemeClr val="tx1"/>
                </a:solidFill>
                <a:miter lim="800000"/>
                <a:headEnd/>
                <a:tailEnd/>
              </a:ln>
              <a:effectLst/>
            </p:spPr>
            <p:txBody>
              <a:bodyPr wrap="none" anchor="ctr"/>
              <a:lstStyle/>
              <a:p>
                <a:pPr>
                  <a:defRPr/>
                </a:pPr>
                <a:endParaRPr lang="en-NZ"/>
              </a:p>
            </p:txBody>
          </p:sp>
          <p:sp>
            <p:nvSpPr>
              <p:cNvPr id="14" name="AutoShape 26"/>
              <p:cNvSpPr>
                <a:spLocks noChangeArrowheads="1"/>
              </p:cNvSpPr>
              <p:nvPr/>
            </p:nvSpPr>
            <p:spPr bwMode="auto">
              <a:xfrm>
                <a:off x="5428" y="2068"/>
                <a:ext cx="280" cy="376"/>
              </a:xfrm>
              <a:prstGeom prst="parallelogram">
                <a:avLst>
                  <a:gd name="adj" fmla="val 42852"/>
                </a:avLst>
              </a:prstGeom>
              <a:solidFill>
                <a:schemeClr val="tx1"/>
              </a:solidFill>
              <a:ln w="12700">
                <a:solidFill>
                  <a:schemeClr val="tx1"/>
                </a:solidFill>
                <a:miter lim="800000"/>
                <a:headEnd/>
                <a:tailEnd/>
              </a:ln>
              <a:effectLst/>
            </p:spPr>
            <p:txBody>
              <a:bodyPr wrap="none" anchor="ctr"/>
              <a:lstStyle/>
              <a:p>
                <a:pPr>
                  <a:defRPr/>
                </a:pPr>
                <a:endParaRPr lang="en-NZ"/>
              </a:p>
            </p:txBody>
          </p:sp>
          <p:sp>
            <p:nvSpPr>
              <p:cNvPr id="15" name="AutoShape 27"/>
              <p:cNvSpPr>
                <a:spLocks noChangeArrowheads="1"/>
              </p:cNvSpPr>
              <p:nvPr/>
            </p:nvSpPr>
            <p:spPr bwMode="auto">
              <a:xfrm>
                <a:off x="5428" y="2356"/>
                <a:ext cx="280" cy="376"/>
              </a:xfrm>
              <a:prstGeom prst="parallelogram">
                <a:avLst>
                  <a:gd name="adj" fmla="val 42852"/>
                </a:avLst>
              </a:prstGeom>
              <a:solidFill>
                <a:schemeClr val="accent1"/>
              </a:solidFill>
              <a:ln w="12700">
                <a:solidFill>
                  <a:schemeClr val="tx1"/>
                </a:solidFill>
                <a:miter lim="800000"/>
                <a:headEnd/>
                <a:tailEnd/>
              </a:ln>
              <a:effectLst/>
            </p:spPr>
            <p:txBody>
              <a:bodyPr wrap="none" anchor="ctr"/>
              <a:lstStyle/>
              <a:p>
                <a:pPr>
                  <a:defRPr/>
                </a:pPr>
                <a:endParaRPr lang="en-NZ"/>
              </a:p>
            </p:txBody>
          </p:sp>
          <p:sp>
            <p:nvSpPr>
              <p:cNvPr id="16" name="AutoShape 28"/>
              <p:cNvSpPr>
                <a:spLocks noChangeArrowheads="1"/>
              </p:cNvSpPr>
              <p:nvPr/>
            </p:nvSpPr>
            <p:spPr bwMode="auto">
              <a:xfrm>
                <a:off x="5428" y="2644"/>
                <a:ext cx="280" cy="376"/>
              </a:xfrm>
              <a:prstGeom prst="parallelogram">
                <a:avLst>
                  <a:gd name="adj" fmla="val 42852"/>
                </a:avLst>
              </a:prstGeom>
              <a:solidFill>
                <a:schemeClr val="accent2"/>
              </a:solidFill>
              <a:ln w="12700">
                <a:solidFill>
                  <a:schemeClr val="tx1"/>
                </a:solidFill>
                <a:miter lim="800000"/>
                <a:headEnd/>
                <a:tailEnd/>
              </a:ln>
              <a:effectLst/>
            </p:spPr>
            <p:txBody>
              <a:bodyPr wrap="none" anchor="ctr"/>
              <a:lstStyle/>
              <a:p>
                <a:pPr>
                  <a:defRPr/>
                </a:pPr>
                <a:endParaRPr lang="en-NZ"/>
              </a:p>
            </p:txBody>
          </p:sp>
          <p:sp>
            <p:nvSpPr>
              <p:cNvPr id="17" name="AutoShape 29"/>
              <p:cNvSpPr>
                <a:spLocks noChangeArrowheads="1"/>
              </p:cNvSpPr>
              <p:nvPr/>
            </p:nvSpPr>
            <p:spPr bwMode="auto">
              <a:xfrm>
                <a:off x="5428" y="2932"/>
                <a:ext cx="280" cy="376"/>
              </a:xfrm>
              <a:prstGeom prst="parallelogram">
                <a:avLst>
                  <a:gd name="adj" fmla="val 42852"/>
                </a:avLst>
              </a:prstGeom>
              <a:solidFill>
                <a:schemeClr val="bg2"/>
              </a:solidFill>
              <a:ln w="12700">
                <a:solidFill>
                  <a:schemeClr val="tx1"/>
                </a:solidFill>
                <a:miter lim="800000"/>
                <a:headEnd/>
                <a:tailEnd/>
              </a:ln>
              <a:effectLst/>
            </p:spPr>
            <p:txBody>
              <a:bodyPr wrap="none" anchor="ctr"/>
              <a:lstStyle/>
              <a:p>
                <a:pPr>
                  <a:defRPr/>
                </a:pPr>
                <a:endParaRPr lang="en-NZ"/>
              </a:p>
            </p:txBody>
          </p:sp>
          <p:sp>
            <p:nvSpPr>
              <p:cNvPr id="18" name="AutoShape 30"/>
              <p:cNvSpPr>
                <a:spLocks noChangeArrowheads="1"/>
              </p:cNvSpPr>
              <p:nvPr/>
            </p:nvSpPr>
            <p:spPr bwMode="auto">
              <a:xfrm>
                <a:off x="5428" y="3220"/>
                <a:ext cx="280" cy="376"/>
              </a:xfrm>
              <a:prstGeom prst="parallelogram">
                <a:avLst>
                  <a:gd name="adj" fmla="val 42852"/>
                </a:avLst>
              </a:prstGeom>
              <a:solidFill>
                <a:schemeClr val="tx2"/>
              </a:solidFill>
              <a:ln w="12700">
                <a:solidFill>
                  <a:schemeClr val="tx1"/>
                </a:solidFill>
                <a:miter lim="800000"/>
                <a:headEnd/>
                <a:tailEnd/>
              </a:ln>
              <a:effectLst/>
            </p:spPr>
            <p:txBody>
              <a:bodyPr wrap="none" anchor="ctr"/>
              <a:lstStyle/>
              <a:p>
                <a:pPr>
                  <a:defRPr/>
                </a:pPr>
                <a:endParaRPr lang="en-NZ"/>
              </a:p>
            </p:txBody>
          </p:sp>
          <p:sp>
            <p:nvSpPr>
              <p:cNvPr id="19" name="AutoShape 31"/>
              <p:cNvSpPr>
                <a:spLocks noChangeArrowheads="1"/>
              </p:cNvSpPr>
              <p:nvPr/>
            </p:nvSpPr>
            <p:spPr bwMode="auto">
              <a:xfrm>
                <a:off x="5428" y="3508"/>
                <a:ext cx="280" cy="376"/>
              </a:xfrm>
              <a:prstGeom prst="parallelogram">
                <a:avLst>
                  <a:gd name="adj" fmla="val 42852"/>
                </a:avLst>
              </a:prstGeom>
              <a:solidFill>
                <a:schemeClr val="tx1"/>
              </a:solidFill>
              <a:ln w="12700">
                <a:solidFill>
                  <a:schemeClr val="tx1"/>
                </a:solidFill>
                <a:miter lim="800000"/>
                <a:headEnd/>
                <a:tailEnd/>
              </a:ln>
              <a:effectLst/>
            </p:spPr>
            <p:txBody>
              <a:bodyPr wrap="none" anchor="ctr"/>
              <a:lstStyle/>
              <a:p>
                <a:pPr>
                  <a:defRPr/>
                </a:pPr>
                <a:endParaRPr lang="en-NZ"/>
              </a:p>
            </p:txBody>
          </p:sp>
          <p:sp>
            <p:nvSpPr>
              <p:cNvPr id="20" name="AutoShape 32"/>
              <p:cNvSpPr>
                <a:spLocks noChangeArrowheads="1"/>
              </p:cNvSpPr>
              <p:nvPr/>
            </p:nvSpPr>
            <p:spPr bwMode="auto">
              <a:xfrm>
                <a:off x="5428" y="3796"/>
                <a:ext cx="280" cy="376"/>
              </a:xfrm>
              <a:prstGeom prst="parallelogram">
                <a:avLst>
                  <a:gd name="adj" fmla="val 42852"/>
                </a:avLst>
              </a:prstGeom>
              <a:solidFill>
                <a:schemeClr val="accent1"/>
              </a:solidFill>
              <a:ln w="12700">
                <a:solidFill>
                  <a:schemeClr val="tx1"/>
                </a:solidFill>
                <a:miter lim="800000"/>
                <a:headEnd/>
                <a:tailEnd/>
              </a:ln>
              <a:effectLst/>
            </p:spPr>
            <p:txBody>
              <a:bodyPr wrap="none" anchor="ctr"/>
              <a:lstStyle/>
              <a:p>
                <a:pPr>
                  <a:defRPr/>
                </a:pPr>
                <a:endParaRPr lang="en-NZ"/>
              </a:p>
            </p:txBody>
          </p:sp>
        </p:grpSp>
      </p:grpSp>
      <p:grpSp>
        <p:nvGrpSpPr>
          <p:cNvPr id="35" name="Group 38"/>
          <p:cNvGrpSpPr>
            <a:grpSpLocks/>
          </p:cNvGrpSpPr>
          <p:nvPr userDrawn="1"/>
        </p:nvGrpSpPr>
        <p:grpSpPr bwMode="auto">
          <a:xfrm>
            <a:off x="0" y="0"/>
            <a:ext cx="9144000" cy="1296988"/>
            <a:chOff x="0" y="0"/>
            <a:chExt cx="5760" cy="817"/>
          </a:xfrm>
        </p:grpSpPr>
        <p:grpSp>
          <p:nvGrpSpPr>
            <p:cNvPr id="36" name="Group 39"/>
            <p:cNvGrpSpPr>
              <a:grpSpLocks/>
            </p:cNvGrpSpPr>
            <p:nvPr/>
          </p:nvGrpSpPr>
          <p:grpSpPr bwMode="auto">
            <a:xfrm>
              <a:off x="0" y="454"/>
              <a:ext cx="5760" cy="363"/>
              <a:chOff x="0" y="618"/>
              <a:chExt cx="5760" cy="363"/>
            </a:xfrm>
          </p:grpSpPr>
          <p:sp>
            <p:nvSpPr>
              <p:cNvPr id="38" name="Rectangle 40"/>
              <p:cNvSpPr>
                <a:spLocks noChangeArrowheads="1"/>
              </p:cNvSpPr>
              <p:nvPr/>
            </p:nvSpPr>
            <p:spPr bwMode="auto">
              <a:xfrm>
                <a:off x="0" y="618"/>
                <a:ext cx="5760" cy="363"/>
              </a:xfrm>
              <a:prstGeom prst="rect">
                <a:avLst/>
              </a:prstGeom>
              <a:solidFill>
                <a:srgbClr val="999900"/>
              </a:solidFill>
              <a:ln w="9525">
                <a:noFill/>
                <a:miter lim="800000"/>
                <a:headEnd/>
                <a:tailEnd/>
              </a:ln>
              <a:effectLst/>
            </p:spPr>
            <p:txBody>
              <a:bodyPr wrap="none" anchor="ctr"/>
              <a:lstStyle/>
              <a:p>
                <a:pPr>
                  <a:defRPr/>
                </a:pPr>
                <a:endParaRPr lang="en-NZ"/>
              </a:p>
            </p:txBody>
          </p:sp>
          <p:pic>
            <p:nvPicPr>
              <p:cNvPr id="39" name="Picture 41" descr="sh_student_learning"/>
              <p:cNvPicPr>
                <a:picLocks noChangeAspect="1" noChangeArrowheads="1"/>
              </p:cNvPicPr>
              <p:nvPr/>
            </p:nvPicPr>
            <p:blipFill>
              <a:blip r:embed="rId2" cstate="print"/>
              <a:srcRect/>
              <a:stretch>
                <a:fillRect/>
              </a:stretch>
            </p:blipFill>
            <p:spPr bwMode="auto">
              <a:xfrm>
                <a:off x="0" y="618"/>
                <a:ext cx="2176" cy="352"/>
              </a:xfrm>
              <a:prstGeom prst="rect">
                <a:avLst/>
              </a:prstGeom>
              <a:noFill/>
              <a:ln w="9525">
                <a:noFill/>
                <a:miter lim="800000"/>
                <a:headEnd/>
                <a:tailEnd/>
              </a:ln>
            </p:spPr>
          </p:pic>
          <p:pic>
            <p:nvPicPr>
              <p:cNvPr id="40" name="Picture 42" descr="brandstrip_shells"/>
              <p:cNvPicPr>
                <a:picLocks noChangeAspect="1" noChangeArrowheads="1"/>
              </p:cNvPicPr>
              <p:nvPr/>
            </p:nvPicPr>
            <p:blipFill>
              <a:blip r:embed="rId3" cstate="print"/>
              <a:srcRect/>
              <a:stretch>
                <a:fillRect/>
              </a:stretch>
            </p:blipFill>
            <p:spPr bwMode="auto">
              <a:xfrm>
                <a:off x="2154" y="618"/>
                <a:ext cx="2080" cy="352"/>
              </a:xfrm>
              <a:prstGeom prst="rect">
                <a:avLst/>
              </a:prstGeom>
              <a:noFill/>
              <a:ln w="9525">
                <a:noFill/>
                <a:miter lim="800000"/>
                <a:headEnd/>
                <a:tailEnd/>
              </a:ln>
            </p:spPr>
          </p:pic>
        </p:grpSp>
        <p:pic>
          <p:nvPicPr>
            <p:cNvPr id="37" name="Picture 43" descr="logo_massey"/>
            <p:cNvPicPr>
              <a:picLocks noChangeAspect="1" noChangeArrowheads="1"/>
            </p:cNvPicPr>
            <p:nvPr/>
          </p:nvPicPr>
          <p:blipFill>
            <a:blip r:embed="rId4" cstate="print"/>
            <a:srcRect/>
            <a:stretch>
              <a:fillRect/>
            </a:stretch>
          </p:blipFill>
          <p:spPr bwMode="auto">
            <a:xfrm>
              <a:off x="0" y="0"/>
              <a:ext cx="1816" cy="408"/>
            </a:xfrm>
            <a:prstGeom prst="rect">
              <a:avLst/>
            </a:prstGeom>
            <a:noFill/>
            <a:ln w="9525">
              <a:noFill/>
              <a:miter lim="800000"/>
              <a:headEnd/>
              <a:tailEnd/>
            </a:ln>
          </p:spPr>
        </p:pic>
      </p:grpSp>
      <p:sp>
        <p:nvSpPr>
          <p:cNvPr id="332833" name="Rectangle 33"/>
          <p:cNvSpPr>
            <a:spLocks noGrp="1" noChangeArrowheads="1"/>
          </p:cNvSpPr>
          <p:nvPr>
            <p:ph type="ctrTitle" sz="quarter"/>
          </p:nvPr>
        </p:nvSpPr>
        <p:spPr>
          <a:xfrm>
            <a:off x="685800" y="2286000"/>
            <a:ext cx="7772400" cy="1143000"/>
          </a:xfrm>
        </p:spPr>
        <p:txBody>
          <a:bodyPr/>
          <a:lstStyle>
            <a:lvl1pPr>
              <a:defRPr/>
            </a:lvl1pPr>
          </a:lstStyle>
          <a:p>
            <a:r>
              <a:rPr lang="en-NZ"/>
              <a:t>Click to edit Master title style</a:t>
            </a:r>
          </a:p>
        </p:txBody>
      </p:sp>
      <p:sp>
        <p:nvSpPr>
          <p:cNvPr id="332834" name="Rectangle 34"/>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NZ"/>
              <a:t>Click to edit Master subtitle style</a:t>
            </a:r>
          </a:p>
        </p:txBody>
      </p:sp>
      <p:sp>
        <p:nvSpPr>
          <p:cNvPr id="41" name="Rectangle 35"/>
          <p:cNvSpPr>
            <a:spLocks noGrp="1" noChangeArrowheads="1"/>
          </p:cNvSpPr>
          <p:nvPr>
            <p:ph type="dt" sz="quarter" idx="10"/>
          </p:nvPr>
        </p:nvSpPr>
        <p:spPr/>
        <p:txBody>
          <a:bodyPr/>
          <a:lstStyle>
            <a:lvl1pPr>
              <a:defRPr/>
            </a:lvl1pPr>
          </a:lstStyle>
          <a:p>
            <a:pPr>
              <a:defRPr/>
            </a:pPr>
            <a:endParaRPr lang="en-NZ"/>
          </a:p>
        </p:txBody>
      </p:sp>
      <p:sp>
        <p:nvSpPr>
          <p:cNvPr id="42" name="Rectangle 36"/>
          <p:cNvSpPr>
            <a:spLocks noGrp="1" noChangeArrowheads="1"/>
          </p:cNvSpPr>
          <p:nvPr>
            <p:ph type="ftr" sz="quarter" idx="11"/>
          </p:nvPr>
        </p:nvSpPr>
        <p:spPr/>
        <p:txBody>
          <a:bodyPr/>
          <a:lstStyle>
            <a:lvl1pPr>
              <a:defRPr/>
            </a:lvl1pPr>
          </a:lstStyle>
          <a:p>
            <a:pPr>
              <a:defRPr/>
            </a:pPr>
            <a:r>
              <a:rPr lang="en-NZ"/>
              <a:t>Student Learning Centre, Massey University</a:t>
            </a:r>
          </a:p>
        </p:txBody>
      </p:sp>
      <p:sp>
        <p:nvSpPr>
          <p:cNvPr id="43" name="Rectangle 37"/>
          <p:cNvSpPr>
            <a:spLocks noGrp="1" noChangeArrowheads="1"/>
          </p:cNvSpPr>
          <p:nvPr>
            <p:ph type="sldNum" sz="quarter" idx="12"/>
          </p:nvPr>
        </p:nvSpPr>
        <p:spPr/>
        <p:txBody>
          <a:bodyPr/>
          <a:lstStyle>
            <a:lvl1pPr>
              <a:defRPr/>
            </a:lvl1pPr>
          </a:lstStyle>
          <a:p>
            <a:pPr>
              <a:defRPr/>
            </a:pPr>
            <a:fld id="{47943F20-1EF9-4CEE-B7A8-C774CCD3FFB6}" type="slidenum">
              <a:rPr lang="en-NZ"/>
              <a:pPr>
                <a:defRPr/>
              </a:pPr>
              <a:t>‹#›</a:t>
            </a:fld>
            <a:endParaRPr lang="en-NZ"/>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US">
              <a:latin typeface="Times New Roman" pitchFamily="18" charset="0"/>
            </a:endParaRPr>
          </a:p>
        </p:txBody>
      </p:sp>
      <p:sp>
        <p:nvSpPr>
          <p:cNvPr id="39833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39833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Student Learning Centre, Massey University</a:t>
            </a:r>
          </a:p>
        </p:txBody>
      </p:sp>
      <p:sp>
        <p:nvSpPr>
          <p:cNvPr id="7" name="Rectangle 6"/>
          <p:cNvSpPr>
            <a:spLocks noGrp="1" noChangeArrowheads="1"/>
          </p:cNvSpPr>
          <p:nvPr>
            <p:ph type="sldNum" sz="quarter" idx="12"/>
          </p:nvPr>
        </p:nvSpPr>
        <p:spPr/>
        <p:txBody>
          <a:bodyPr/>
          <a:lstStyle>
            <a:lvl1pPr>
              <a:defRPr/>
            </a:lvl1pPr>
          </a:lstStyle>
          <a:p>
            <a:pPr>
              <a:defRPr/>
            </a:pPr>
            <a:fld id="{6138DA85-A7FF-41EF-89E5-C678A3C965BC}"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US">
              <a:latin typeface="Times New Roman" pitchFamily="18" charset="0"/>
            </a:endParaRPr>
          </a:p>
        </p:txBody>
      </p:sp>
      <p:sp>
        <p:nvSpPr>
          <p:cNvPr id="408578" name="Rectangle 2"/>
          <p:cNvSpPr>
            <a:spLocks noGrp="1" noChangeArrowheads="1"/>
          </p:cNvSpPr>
          <p:nvPr>
            <p:ph type="ctrTitle"/>
          </p:nvPr>
        </p:nvSpPr>
        <p:spPr>
          <a:xfrm>
            <a:off x="685800" y="990600"/>
            <a:ext cx="7772400" cy="1371600"/>
          </a:xfrm>
        </p:spPr>
        <p:txBody>
          <a:bodyPr/>
          <a:lstStyle>
            <a:lvl1pPr>
              <a:defRPr sz="4000"/>
            </a:lvl1pPr>
          </a:lstStyle>
          <a:p>
            <a:r>
              <a:rPr lang="en-NZ"/>
              <a:t>Click to edit Master title style</a:t>
            </a:r>
          </a:p>
        </p:txBody>
      </p:sp>
      <p:sp>
        <p:nvSpPr>
          <p:cNvPr id="40857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NZ"/>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NZ"/>
          </a:p>
        </p:txBody>
      </p:sp>
      <p:sp>
        <p:nvSpPr>
          <p:cNvPr id="6" name="Rectangle 5"/>
          <p:cNvSpPr>
            <a:spLocks noGrp="1" noChangeArrowheads="1"/>
          </p:cNvSpPr>
          <p:nvPr>
            <p:ph type="ftr" sz="quarter" idx="11"/>
          </p:nvPr>
        </p:nvSpPr>
        <p:spPr/>
        <p:txBody>
          <a:bodyPr/>
          <a:lstStyle>
            <a:lvl1pPr>
              <a:defRPr/>
            </a:lvl1pPr>
          </a:lstStyle>
          <a:p>
            <a:pPr>
              <a:defRPr/>
            </a:pPr>
            <a:r>
              <a:rPr lang="en-NZ"/>
              <a:t>Student Learning Centre, Massey University</a:t>
            </a:r>
          </a:p>
        </p:txBody>
      </p:sp>
      <p:sp>
        <p:nvSpPr>
          <p:cNvPr id="7" name="Rectangle 6"/>
          <p:cNvSpPr>
            <a:spLocks noGrp="1" noChangeArrowheads="1"/>
          </p:cNvSpPr>
          <p:nvPr>
            <p:ph type="sldNum" sz="quarter" idx="12"/>
          </p:nvPr>
        </p:nvSpPr>
        <p:spPr/>
        <p:txBody>
          <a:bodyPr/>
          <a:lstStyle>
            <a:lvl1pPr>
              <a:defRPr/>
            </a:lvl1pPr>
          </a:lstStyle>
          <a:p>
            <a:pPr>
              <a:defRPr/>
            </a:pPr>
            <a:fld id="{41283EA5-60FC-492E-8FB3-4CB6D2B56AA6}" type="slidenum">
              <a:rPr lang="en-NZ"/>
              <a:pPr>
                <a:defRPr/>
              </a:pPr>
              <a:t>‹#›</a:t>
            </a:fld>
            <a:endParaRPr lang="en-NZ"/>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
        <p:nvSpPr>
          <p:cNvPr id="4" name="Date Placeholder 3"/>
          <p:cNvSpPr>
            <a:spLocks noGrp="1"/>
          </p:cNvSpPr>
          <p:nvPr>
            <p:ph type="dt" sz="half" idx="10"/>
          </p:nvPr>
        </p:nvSpPr>
        <p:spPr>
          <a:ln/>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ln/>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ln/>
        </p:spPr>
        <p:txBody>
          <a:bodyPr/>
          <a:lstStyle>
            <a:lvl1pPr>
              <a:defRPr/>
            </a:lvl1pPr>
          </a:lstStyle>
          <a:p>
            <a:fld id="{5B0FC570-A23A-449E-BE65-93CDB99D0C4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3895498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ln/>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ln/>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ln/>
        </p:spPr>
        <p:txBody>
          <a:bodyPr/>
          <a:lstStyle>
            <a:lvl1pPr>
              <a:defRPr/>
            </a:lvl1pPr>
          </a:lstStyle>
          <a:p>
            <a:fld id="{DD4B9DF5-4A0B-4916-909A-EF99F922265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3317568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ln/>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ln/>
        </p:spPr>
        <p:txBody>
          <a:bodyPr/>
          <a:lstStyle>
            <a:lvl1pPr>
              <a:defRPr/>
            </a:lvl1pPr>
          </a:lstStyle>
          <a:p>
            <a:fld id="{42492926-2F84-402A-95EA-9F276BA2694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8628408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NZ"/>
          </a:p>
        </p:txBody>
      </p:sp>
      <p:sp>
        <p:nvSpPr>
          <p:cNvPr id="3" name="Rectangle 10"/>
          <p:cNvSpPr>
            <a:spLocks noGrp="1" noChangeArrowheads="1"/>
          </p:cNvSpPr>
          <p:nvPr>
            <p:ph type="sldNum" sz="quarter" idx="11"/>
          </p:nvPr>
        </p:nvSpPr>
        <p:spPr>
          <a:ln/>
        </p:spPr>
        <p:txBody>
          <a:bodyPr/>
          <a:lstStyle>
            <a:lvl1pPr>
              <a:defRPr/>
            </a:lvl1pPr>
          </a:lstStyle>
          <a:p>
            <a:pPr>
              <a:defRPr/>
            </a:pPr>
            <a:fld id="{05334533-16CB-42FC-9ECB-3275143C1A5C}" type="slidenum">
              <a:rPr lang="en-NZ"/>
              <a:pPr>
                <a:defRPr/>
              </a:pPr>
              <a:t>‹#›</a:t>
            </a:fld>
            <a:endParaRPr lang="en-NZ"/>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3"/>
          <p:cNvSpPr>
            <a:spLocks noGrp="1"/>
          </p:cNvSpPr>
          <p:nvPr>
            <p:ph type="dt" sz="half" idx="10"/>
          </p:nvPr>
        </p:nvSpPr>
        <p:spPr>
          <a:ln/>
        </p:spPr>
        <p:txBody>
          <a:bodyPr/>
          <a:lstStyle>
            <a:lvl1pPr>
              <a:defRPr/>
            </a:lvl1pPr>
          </a:lstStyle>
          <a:p>
            <a:endParaRPr lang="en-US">
              <a:solidFill>
                <a:srgbClr val="000000"/>
              </a:solidFill>
            </a:endParaRPr>
          </a:p>
        </p:txBody>
      </p:sp>
      <p:sp>
        <p:nvSpPr>
          <p:cNvPr id="6" name="Footer Placeholder 4"/>
          <p:cNvSpPr>
            <a:spLocks noGrp="1"/>
          </p:cNvSpPr>
          <p:nvPr>
            <p:ph type="ftr" sz="quarter" idx="11"/>
          </p:nvPr>
        </p:nvSpPr>
        <p:spPr>
          <a:ln/>
        </p:spPr>
        <p:txBody>
          <a:bodyPr/>
          <a:lstStyle>
            <a:lvl1pPr>
              <a:defRPr/>
            </a:lvl1pPr>
          </a:lstStyle>
          <a:p>
            <a:endParaRPr lang="en-US">
              <a:solidFill>
                <a:srgbClr val="000000"/>
              </a:solidFill>
            </a:endParaRPr>
          </a:p>
        </p:txBody>
      </p:sp>
      <p:sp>
        <p:nvSpPr>
          <p:cNvPr id="7" name="Slide Number Placeholder 5"/>
          <p:cNvSpPr>
            <a:spLocks noGrp="1"/>
          </p:cNvSpPr>
          <p:nvPr>
            <p:ph type="sldNum" sz="quarter" idx="12"/>
          </p:nvPr>
        </p:nvSpPr>
        <p:spPr>
          <a:ln/>
        </p:spPr>
        <p:txBody>
          <a:bodyPr/>
          <a:lstStyle>
            <a:lvl1pPr>
              <a:defRPr/>
            </a:lvl1pPr>
          </a:lstStyle>
          <a:p>
            <a:fld id="{F3A0B223-2D5C-4F5B-8FDE-5C386B186C9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99897482"/>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3"/>
          <p:cNvSpPr>
            <a:spLocks noGrp="1"/>
          </p:cNvSpPr>
          <p:nvPr>
            <p:ph type="dt" sz="half" idx="10"/>
          </p:nvPr>
        </p:nvSpPr>
        <p:spPr>
          <a:ln/>
        </p:spPr>
        <p:txBody>
          <a:bodyPr/>
          <a:lstStyle>
            <a:lvl1pPr>
              <a:defRPr/>
            </a:lvl1pPr>
          </a:lstStyle>
          <a:p>
            <a:endParaRPr lang="en-US">
              <a:solidFill>
                <a:srgbClr val="000000"/>
              </a:solidFill>
            </a:endParaRPr>
          </a:p>
        </p:txBody>
      </p:sp>
      <p:sp>
        <p:nvSpPr>
          <p:cNvPr id="8" name="Footer Placeholder 4"/>
          <p:cNvSpPr>
            <a:spLocks noGrp="1"/>
          </p:cNvSpPr>
          <p:nvPr>
            <p:ph type="ftr" sz="quarter" idx="11"/>
          </p:nvPr>
        </p:nvSpPr>
        <p:spPr>
          <a:ln/>
        </p:spPr>
        <p:txBody>
          <a:bodyPr/>
          <a:lstStyle>
            <a:lvl1pPr>
              <a:defRPr/>
            </a:lvl1pPr>
          </a:lstStyle>
          <a:p>
            <a:endParaRPr lang="en-US">
              <a:solidFill>
                <a:srgbClr val="000000"/>
              </a:solidFill>
            </a:endParaRPr>
          </a:p>
        </p:txBody>
      </p:sp>
      <p:sp>
        <p:nvSpPr>
          <p:cNvPr id="9" name="Slide Number Placeholder 5"/>
          <p:cNvSpPr>
            <a:spLocks noGrp="1"/>
          </p:cNvSpPr>
          <p:nvPr>
            <p:ph type="sldNum" sz="quarter" idx="12"/>
          </p:nvPr>
        </p:nvSpPr>
        <p:spPr>
          <a:ln/>
        </p:spPr>
        <p:txBody>
          <a:bodyPr/>
          <a:lstStyle>
            <a:lvl1pPr>
              <a:defRPr/>
            </a:lvl1pPr>
          </a:lstStyle>
          <a:p>
            <a:fld id="{740C01EE-9A6C-45C3-942B-0B085C66791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8400172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Date Placeholder 3"/>
          <p:cNvSpPr>
            <a:spLocks noGrp="1"/>
          </p:cNvSpPr>
          <p:nvPr>
            <p:ph type="dt" sz="half" idx="10"/>
          </p:nvPr>
        </p:nvSpPr>
        <p:spPr>
          <a:ln/>
        </p:spPr>
        <p:txBody>
          <a:bodyPr/>
          <a:lstStyle>
            <a:lvl1pPr>
              <a:defRPr/>
            </a:lvl1pPr>
          </a:lstStyle>
          <a:p>
            <a:endParaRPr lang="en-US">
              <a:solidFill>
                <a:srgbClr val="000000"/>
              </a:solidFill>
            </a:endParaRPr>
          </a:p>
        </p:txBody>
      </p:sp>
      <p:sp>
        <p:nvSpPr>
          <p:cNvPr id="4" name="Footer Placeholder 4"/>
          <p:cNvSpPr>
            <a:spLocks noGrp="1"/>
          </p:cNvSpPr>
          <p:nvPr>
            <p:ph type="ftr" sz="quarter" idx="11"/>
          </p:nvPr>
        </p:nvSpPr>
        <p:spPr>
          <a:ln/>
        </p:spPr>
        <p:txBody>
          <a:bodyPr/>
          <a:lstStyle>
            <a:lvl1pPr>
              <a:defRPr/>
            </a:lvl1pPr>
          </a:lstStyle>
          <a:p>
            <a:endParaRPr lang="en-US">
              <a:solidFill>
                <a:srgbClr val="000000"/>
              </a:solidFill>
            </a:endParaRPr>
          </a:p>
        </p:txBody>
      </p:sp>
      <p:sp>
        <p:nvSpPr>
          <p:cNvPr id="5" name="Slide Number Placeholder 5"/>
          <p:cNvSpPr>
            <a:spLocks noGrp="1"/>
          </p:cNvSpPr>
          <p:nvPr>
            <p:ph type="sldNum" sz="quarter" idx="12"/>
          </p:nvPr>
        </p:nvSpPr>
        <p:spPr>
          <a:ln/>
        </p:spPr>
        <p:txBody>
          <a:bodyPr/>
          <a:lstStyle>
            <a:lvl1pPr>
              <a:defRPr/>
            </a:lvl1pPr>
          </a:lstStyle>
          <a:p>
            <a:fld id="{C901CAF5-F88B-488D-BBB2-19C874DF4DF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9843400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endParaRPr lang="en-US">
              <a:solidFill>
                <a:srgbClr val="000000"/>
              </a:solidFill>
            </a:endParaRPr>
          </a:p>
        </p:txBody>
      </p:sp>
      <p:sp>
        <p:nvSpPr>
          <p:cNvPr id="3" name="Footer Placeholder 4"/>
          <p:cNvSpPr>
            <a:spLocks noGrp="1"/>
          </p:cNvSpPr>
          <p:nvPr>
            <p:ph type="ftr" sz="quarter" idx="11"/>
          </p:nvPr>
        </p:nvSpPr>
        <p:spPr>
          <a:ln/>
        </p:spPr>
        <p:txBody>
          <a:bodyPr/>
          <a:lstStyle>
            <a:lvl1pPr>
              <a:defRPr/>
            </a:lvl1pPr>
          </a:lstStyle>
          <a:p>
            <a:endParaRPr lang="en-US">
              <a:solidFill>
                <a:srgbClr val="000000"/>
              </a:solidFill>
            </a:endParaRPr>
          </a:p>
        </p:txBody>
      </p:sp>
      <p:sp>
        <p:nvSpPr>
          <p:cNvPr id="4" name="Slide Number Placeholder 5"/>
          <p:cNvSpPr>
            <a:spLocks noGrp="1"/>
          </p:cNvSpPr>
          <p:nvPr>
            <p:ph type="sldNum" sz="quarter" idx="12"/>
          </p:nvPr>
        </p:nvSpPr>
        <p:spPr>
          <a:ln/>
        </p:spPr>
        <p:txBody>
          <a:bodyPr/>
          <a:lstStyle>
            <a:lvl1pPr>
              <a:defRPr/>
            </a:lvl1pPr>
          </a:lstStyle>
          <a:p>
            <a:fld id="{26B67671-6086-4B24-92C8-76BBDEEB30C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0658046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endParaRPr lang="en-US">
              <a:solidFill>
                <a:srgbClr val="000000"/>
              </a:solidFill>
            </a:endParaRPr>
          </a:p>
        </p:txBody>
      </p:sp>
      <p:sp>
        <p:nvSpPr>
          <p:cNvPr id="6" name="Footer Placeholder 4"/>
          <p:cNvSpPr>
            <a:spLocks noGrp="1"/>
          </p:cNvSpPr>
          <p:nvPr>
            <p:ph type="ftr" sz="quarter" idx="11"/>
          </p:nvPr>
        </p:nvSpPr>
        <p:spPr>
          <a:ln/>
        </p:spPr>
        <p:txBody>
          <a:bodyPr/>
          <a:lstStyle>
            <a:lvl1pPr>
              <a:defRPr/>
            </a:lvl1pPr>
          </a:lstStyle>
          <a:p>
            <a:endParaRPr lang="en-US">
              <a:solidFill>
                <a:srgbClr val="000000"/>
              </a:solidFill>
            </a:endParaRPr>
          </a:p>
        </p:txBody>
      </p:sp>
      <p:sp>
        <p:nvSpPr>
          <p:cNvPr id="7" name="Slide Number Placeholder 5"/>
          <p:cNvSpPr>
            <a:spLocks noGrp="1"/>
          </p:cNvSpPr>
          <p:nvPr>
            <p:ph type="sldNum" sz="quarter" idx="12"/>
          </p:nvPr>
        </p:nvSpPr>
        <p:spPr>
          <a:ln/>
        </p:spPr>
        <p:txBody>
          <a:bodyPr/>
          <a:lstStyle>
            <a:lvl1pPr>
              <a:defRPr/>
            </a:lvl1pPr>
          </a:lstStyle>
          <a:p>
            <a:fld id="{70A8BD3D-0822-43BB-9C93-725209DBB01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5932575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endParaRPr lang="en-US">
              <a:solidFill>
                <a:srgbClr val="000000"/>
              </a:solidFill>
            </a:endParaRPr>
          </a:p>
        </p:txBody>
      </p:sp>
      <p:sp>
        <p:nvSpPr>
          <p:cNvPr id="6" name="Footer Placeholder 4"/>
          <p:cNvSpPr>
            <a:spLocks noGrp="1"/>
          </p:cNvSpPr>
          <p:nvPr>
            <p:ph type="ftr" sz="quarter" idx="11"/>
          </p:nvPr>
        </p:nvSpPr>
        <p:spPr>
          <a:ln/>
        </p:spPr>
        <p:txBody>
          <a:bodyPr/>
          <a:lstStyle>
            <a:lvl1pPr>
              <a:defRPr/>
            </a:lvl1pPr>
          </a:lstStyle>
          <a:p>
            <a:endParaRPr lang="en-US">
              <a:solidFill>
                <a:srgbClr val="000000"/>
              </a:solidFill>
            </a:endParaRPr>
          </a:p>
        </p:txBody>
      </p:sp>
      <p:sp>
        <p:nvSpPr>
          <p:cNvPr id="7" name="Slide Number Placeholder 5"/>
          <p:cNvSpPr>
            <a:spLocks noGrp="1"/>
          </p:cNvSpPr>
          <p:nvPr>
            <p:ph type="sldNum" sz="quarter" idx="12"/>
          </p:nvPr>
        </p:nvSpPr>
        <p:spPr>
          <a:ln/>
        </p:spPr>
        <p:txBody>
          <a:bodyPr/>
          <a:lstStyle>
            <a:lvl1pPr>
              <a:defRPr/>
            </a:lvl1pPr>
          </a:lstStyle>
          <a:p>
            <a:fld id="{1C11A588-A7D7-4C30-A73B-67D3E7ADF86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70718702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ln/>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ln/>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ln/>
        </p:spPr>
        <p:txBody>
          <a:bodyPr/>
          <a:lstStyle>
            <a:lvl1pPr>
              <a:defRPr/>
            </a:lvl1pPr>
          </a:lstStyle>
          <a:p>
            <a:fld id="{85835786-F437-4721-BC18-D3346D9CAF4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0236854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ln/>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ln/>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ln/>
        </p:spPr>
        <p:txBody>
          <a:bodyPr/>
          <a:lstStyle>
            <a:lvl1pPr>
              <a:defRPr/>
            </a:lvl1pPr>
          </a:lstStyle>
          <a:p>
            <a:fld id="{ED7CD6A7-E126-4E6E-AD2A-AC248E2F8E2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56506521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386036572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17244937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NZ"/>
          </a:p>
        </p:txBody>
      </p:sp>
      <p:sp>
        <p:nvSpPr>
          <p:cNvPr id="6" name="Rectangle 10"/>
          <p:cNvSpPr>
            <a:spLocks noGrp="1" noChangeArrowheads="1"/>
          </p:cNvSpPr>
          <p:nvPr>
            <p:ph type="sldNum" sz="quarter" idx="11"/>
          </p:nvPr>
        </p:nvSpPr>
        <p:spPr>
          <a:ln/>
        </p:spPr>
        <p:txBody>
          <a:bodyPr/>
          <a:lstStyle>
            <a:lvl1pPr>
              <a:defRPr/>
            </a:lvl1pPr>
          </a:lstStyle>
          <a:p>
            <a:pPr>
              <a:defRPr/>
            </a:pPr>
            <a:fld id="{158E7E41-D6BE-4B63-8C95-63407FB6334E}" type="slidenum">
              <a:rPr lang="en-NZ"/>
              <a:pPr>
                <a:defRPr/>
              </a:pPr>
              <a:t>‹#›</a:t>
            </a:fld>
            <a:endParaRPr lang="en-NZ"/>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31680661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07323587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88462503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54002-6A31-DE41-8D03-EE80DD29ACAF}"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834D8-3E0B-D941-B191-BA56DFC127C3}" type="slidenum">
              <a:rPr lang="en-US" smtClean="0"/>
              <a:t>‹#›</a:t>
            </a:fld>
            <a:endParaRPr lang="en-US"/>
          </a:p>
        </p:txBody>
      </p:sp>
    </p:spTree>
    <p:extLst>
      <p:ext uri="{BB962C8B-B14F-4D97-AF65-F5344CB8AC3E}">
        <p14:creationId xmlns:p14="http://schemas.microsoft.com/office/powerpoint/2010/main" val="9097886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54002-6A31-DE41-8D03-EE80DD29ACAF}"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834D8-3E0B-D941-B191-BA56DFC127C3}" type="slidenum">
              <a:rPr lang="en-US" smtClean="0"/>
              <a:t>‹#›</a:t>
            </a:fld>
            <a:endParaRPr lang="en-US"/>
          </a:p>
        </p:txBody>
      </p:sp>
    </p:spTree>
    <p:extLst>
      <p:ext uri="{BB962C8B-B14F-4D97-AF65-F5344CB8AC3E}">
        <p14:creationId xmlns:p14="http://schemas.microsoft.com/office/powerpoint/2010/main" val="30775367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3D5480EC-2EBF-4553-AD1C-FD10BE68FDB9}" type="datetimeFigureOut">
              <a:rPr lang="en-NZ" smtClean="0"/>
              <a:pPr/>
              <a:t>21/01/2020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A827CB5-8F0F-4E75-BCC0-ABF149EAEEDD}" type="slidenum">
              <a:rPr lang="en-NZ" smtClean="0"/>
              <a:pPr/>
              <a:t>‹#›</a:t>
            </a:fld>
            <a:endParaRPr lang="en-NZ"/>
          </a:p>
        </p:txBody>
      </p:sp>
    </p:spTree>
    <p:extLst>
      <p:ext uri="{BB962C8B-B14F-4D97-AF65-F5344CB8AC3E}">
        <p14:creationId xmlns:p14="http://schemas.microsoft.com/office/powerpoint/2010/main" val="12139748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a:t>CLICK TO EDIT TITLE</a:t>
            </a:r>
          </a:p>
        </p:txBody>
      </p:sp>
      <p:sp>
        <p:nvSpPr>
          <p:cNvPr id="6"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Tree>
    <p:extLst>
      <p:ext uri="{BB962C8B-B14F-4D97-AF65-F5344CB8AC3E}">
        <p14:creationId xmlns:p14="http://schemas.microsoft.com/office/powerpoint/2010/main" val="3104354837"/>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4099952598"/>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6226107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54002-6A31-DE41-8D03-EE80DD29ACAF}"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834D8-3E0B-D941-B191-BA56DFC127C3}" type="slidenum">
              <a:rPr lang="en-US" smtClean="0"/>
              <a:t>‹#›</a:t>
            </a:fld>
            <a:endParaRPr lang="en-US"/>
          </a:p>
        </p:txBody>
      </p:sp>
    </p:spTree>
    <p:extLst>
      <p:ext uri="{BB962C8B-B14F-4D97-AF65-F5344CB8AC3E}">
        <p14:creationId xmlns:p14="http://schemas.microsoft.com/office/powerpoint/2010/main" val="2868900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NZ"/>
          </a:p>
        </p:txBody>
      </p:sp>
      <p:sp>
        <p:nvSpPr>
          <p:cNvPr id="6" name="Rectangle 10"/>
          <p:cNvSpPr>
            <a:spLocks noGrp="1" noChangeArrowheads="1"/>
          </p:cNvSpPr>
          <p:nvPr>
            <p:ph type="sldNum" sz="quarter" idx="11"/>
          </p:nvPr>
        </p:nvSpPr>
        <p:spPr>
          <a:ln/>
        </p:spPr>
        <p:txBody>
          <a:bodyPr/>
          <a:lstStyle>
            <a:lvl1pPr>
              <a:defRPr/>
            </a:lvl1pPr>
          </a:lstStyle>
          <a:p>
            <a:pPr>
              <a:defRPr/>
            </a:pPr>
            <a:fld id="{14ABC4D8-DAD8-40C0-A490-81153D6CD60D}" type="slidenum">
              <a:rPr lang="en-NZ"/>
              <a:pPr>
                <a:defRPr/>
              </a:pPr>
              <a:t>‹#›</a:t>
            </a:fld>
            <a:endParaRPr lang="en-NZ"/>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3D5480EC-2EBF-4553-AD1C-FD10BE68FDB9}" type="datetimeFigureOut">
              <a:rPr lang="en-NZ" smtClean="0"/>
              <a:pPr/>
              <a:t>21/01/2020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A827CB5-8F0F-4E75-BCC0-ABF149EAEEDD}" type="slidenum">
              <a:rPr lang="en-NZ" smtClean="0"/>
              <a:pPr/>
              <a:t>‹#›</a:t>
            </a:fld>
            <a:endParaRPr lang="en-NZ"/>
          </a:p>
        </p:txBody>
      </p:sp>
    </p:spTree>
    <p:extLst>
      <p:ext uri="{BB962C8B-B14F-4D97-AF65-F5344CB8AC3E}">
        <p14:creationId xmlns:p14="http://schemas.microsoft.com/office/powerpoint/2010/main" val="42305158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54002-6A31-DE41-8D03-EE80DD29ACAF}"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834D8-3E0B-D941-B191-BA56DFC127C3}" type="slidenum">
              <a:rPr lang="en-US" smtClean="0"/>
              <a:t>‹#›</a:t>
            </a:fld>
            <a:endParaRPr lang="en-US"/>
          </a:p>
        </p:txBody>
      </p:sp>
    </p:spTree>
    <p:extLst>
      <p:ext uri="{BB962C8B-B14F-4D97-AF65-F5344CB8AC3E}">
        <p14:creationId xmlns:p14="http://schemas.microsoft.com/office/powerpoint/2010/main" val="22767659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11"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3818258349"/>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442202489"/>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nk">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922593122"/>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nk">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a:t>CLICK TO EDIT TITLE</a:t>
            </a:r>
          </a:p>
        </p:txBody>
      </p:sp>
      <p:sp>
        <p:nvSpPr>
          <p:cNvPr id="6"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Tree>
    <p:extLst>
      <p:ext uri="{BB962C8B-B14F-4D97-AF65-F5344CB8AC3E}">
        <p14:creationId xmlns:p14="http://schemas.microsoft.com/office/powerpoint/2010/main" val="3395442227"/>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nk">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11"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2120009158"/>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7"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400690453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9"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296381367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600200"/>
            <a:ext cx="8382000" cy="4419601"/>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Tree>
    <p:extLst>
      <p:ext uri="{BB962C8B-B14F-4D97-AF65-F5344CB8AC3E}">
        <p14:creationId xmlns:p14="http://schemas.microsoft.com/office/powerpoint/2010/main" val="383496032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63.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64.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65.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6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5.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14.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5.xml"/><Relationship Id="rId1" Type="http://schemas.openxmlformats.org/officeDocument/2006/relationships/slideLayout" Target="../slideLayouts/slideLayout78.xml"/><Relationship Id="rId5" Type="http://schemas.openxmlformats.org/officeDocument/2006/relationships/image" Target="../media/image14.emf"/><Relationship Id="rId4" Type="http://schemas.openxmlformats.org/officeDocument/2006/relationships/image" Target="../media/image13.pn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image" Target="../media/image15.emf"/><Relationship Id="rId5" Type="http://schemas.openxmlformats.org/officeDocument/2006/relationships/slideLayout" Target="../slideLayouts/slideLayout83.xml"/><Relationship Id="rId10" Type="http://schemas.openxmlformats.org/officeDocument/2006/relationships/image" Target="../media/image13.png"/><Relationship Id="rId4" Type="http://schemas.openxmlformats.org/officeDocument/2006/relationships/slideLayout" Target="../slideLayouts/slideLayout82.xml"/><Relationship Id="rId9" Type="http://schemas.openxmlformats.org/officeDocument/2006/relationships/image" Target="../media/image12.jpg"/></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88.xml"/><Relationship Id="rId7" Type="http://schemas.openxmlformats.org/officeDocument/2006/relationships/theme" Target="../theme/theme1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image" Target="../media/image13.png"/><Relationship Id="rId5" Type="http://schemas.openxmlformats.org/officeDocument/2006/relationships/slideLayout" Target="../slideLayouts/slideLayout90.xml"/><Relationship Id="rId10" Type="http://schemas.openxmlformats.org/officeDocument/2006/relationships/image" Target="../media/image15.emf"/><Relationship Id="rId4" Type="http://schemas.openxmlformats.org/officeDocument/2006/relationships/slideLayout" Target="../slideLayouts/slideLayout89.xml"/><Relationship Id="rId9" Type="http://schemas.openxmlformats.org/officeDocument/2006/relationships/image" Target="../media/image17.png"/></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7" Type="http://schemas.openxmlformats.org/officeDocument/2006/relationships/image" Target="../media/image13.png"/><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image" Target="../media/image15.emf"/><Relationship Id="rId5" Type="http://schemas.openxmlformats.org/officeDocument/2006/relationships/image" Target="../media/image17.png"/><Relationship Id="rId4" Type="http://schemas.openxmlformats.org/officeDocument/2006/relationships/image" Target="../media/image12.jp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theme" Target="../theme/theme19.xml"/><Relationship Id="rId1" Type="http://schemas.openxmlformats.org/officeDocument/2006/relationships/slideLayout" Target="../slideLayouts/slideLayout94.xml"/><Relationship Id="rId5" Type="http://schemas.openxmlformats.org/officeDocument/2006/relationships/image" Target="../media/image20.jpeg"/><Relationship Id="rId4" Type="http://schemas.openxmlformats.org/officeDocument/2006/relationships/image" Target="../media/image19.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theme" Target="../theme/theme20.xml"/><Relationship Id="rId1" Type="http://schemas.openxmlformats.org/officeDocument/2006/relationships/slideLayout" Target="../slideLayouts/slideLayout95.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7.png"/></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theme" Target="../theme/theme21.xml"/><Relationship Id="rId1" Type="http://schemas.openxmlformats.org/officeDocument/2006/relationships/slideLayout" Target="../slideLayouts/slideLayout9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7.png"/></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theme" Target="../theme/theme22.xml"/><Relationship Id="rId1" Type="http://schemas.openxmlformats.org/officeDocument/2006/relationships/slideLayout" Target="../slideLayouts/slideLayout97.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9.png"/></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theme" Target="../theme/theme23.xml"/><Relationship Id="rId1" Type="http://schemas.openxmlformats.org/officeDocument/2006/relationships/slideLayout" Target="../slideLayouts/slideLayout98.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9.png"/></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theme" Target="../theme/theme24.xml"/><Relationship Id="rId1" Type="http://schemas.openxmlformats.org/officeDocument/2006/relationships/slideLayout" Target="../slideLayouts/slideLayout99.xml"/><Relationship Id="rId5" Type="http://schemas.openxmlformats.org/officeDocument/2006/relationships/image" Target="../media/image13.png"/><Relationship Id="rId4" Type="http://schemas.openxmlformats.org/officeDocument/2006/relationships/image" Target="../media/image19.png"/></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25.xml"/><Relationship Id="rId1" Type="http://schemas.openxmlformats.org/officeDocument/2006/relationships/slideLayout" Target="../slideLayouts/slideLayout100.xml"/><Relationship Id="rId5" Type="http://schemas.openxmlformats.org/officeDocument/2006/relationships/image" Target="../media/image13.png"/><Relationship Id="rId4" Type="http://schemas.openxmlformats.org/officeDocument/2006/relationships/image" Target="../media/image19.png"/></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26.xml"/><Relationship Id="rId1" Type="http://schemas.openxmlformats.org/officeDocument/2006/relationships/slideLayout" Target="../slideLayouts/slideLayout101.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theme" Target="../theme/theme27.xml"/><Relationship Id="rId1" Type="http://schemas.openxmlformats.org/officeDocument/2006/relationships/slideLayout" Target="../slideLayouts/slideLayout102.xml"/><Relationship Id="rId5" Type="http://schemas.openxmlformats.org/officeDocument/2006/relationships/image" Target="../media/image13.png"/><Relationship Id="rId4" Type="http://schemas.openxmlformats.org/officeDocument/2006/relationships/image" Target="../media/image17.png"/></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theme" Target="../theme/theme28.xml"/><Relationship Id="rId1" Type="http://schemas.openxmlformats.org/officeDocument/2006/relationships/slideLayout" Target="../slideLayouts/slideLayout103.xml"/><Relationship Id="rId4" Type="http://schemas.openxmlformats.org/officeDocument/2006/relationships/image" Target="../media/image13.png"/></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29.xml"/><Relationship Id="rId1" Type="http://schemas.openxmlformats.org/officeDocument/2006/relationships/slideLayout" Target="../slideLayouts/slideLayout10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5.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61.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grpSp>
        <p:nvGrpSpPr>
          <p:cNvPr id="145410" name="Group 2"/>
          <p:cNvGrpSpPr>
            <a:grpSpLocks/>
          </p:cNvGrpSpPr>
          <p:nvPr/>
        </p:nvGrpSpPr>
        <p:grpSpPr bwMode="auto">
          <a:xfrm>
            <a:off x="0" y="152400"/>
            <a:ext cx="6899275" cy="6400800"/>
            <a:chOff x="0" y="96"/>
            <a:chExt cx="4346" cy="4032"/>
          </a:xfrm>
        </p:grpSpPr>
        <p:sp>
          <p:nvSpPr>
            <p:cNvPr id="384003" name="Freeform 3"/>
            <p:cNvSpPr>
              <a:spLocks/>
            </p:cNvSpPr>
            <p:nvPr userDrawn="1"/>
          </p:nvSpPr>
          <p:spPr bwMode="auto">
            <a:xfrm>
              <a:off x="0" y="1050"/>
              <a:ext cx="4346" cy="108"/>
            </a:xfrm>
            <a:custGeom>
              <a:avLst/>
              <a:gdLst/>
              <a:ahLst/>
              <a:cxnLst>
                <a:cxn ang="0">
                  <a:pos x="3477" y="10"/>
                </a:cxn>
                <a:cxn ang="0">
                  <a:pos x="4057" y="17"/>
                </a:cxn>
                <a:cxn ang="0">
                  <a:pos x="4293" y="30"/>
                </a:cxn>
                <a:cxn ang="0">
                  <a:pos x="4293" y="50"/>
                </a:cxn>
                <a:cxn ang="0">
                  <a:pos x="4329" y="73"/>
                </a:cxn>
                <a:cxn ang="0">
                  <a:pos x="4305" y="89"/>
                </a:cxn>
                <a:cxn ang="0">
                  <a:pos x="4082" y="99"/>
                </a:cxn>
                <a:cxn ang="0">
                  <a:pos x="3675" y="99"/>
                </a:cxn>
                <a:cxn ang="0">
                  <a:pos x="3129" y="94"/>
                </a:cxn>
                <a:cxn ang="0">
                  <a:pos x="2401" y="94"/>
                </a:cxn>
                <a:cxn ang="0">
                  <a:pos x="1733" y="98"/>
                </a:cxn>
                <a:cxn ang="0">
                  <a:pos x="657" y="102"/>
                </a:cxn>
                <a:cxn ang="0">
                  <a:pos x="1" y="93"/>
                </a:cxn>
                <a:cxn ang="0">
                  <a:pos x="0" y="13"/>
                </a:cxn>
                <a:cxn ang="0">
                  <a:pos x="657" y="12"/>
                </a:cxn>
                <a:cxn ang="0">
                  <a:pos x="1349" y="7"/>
                </a:cxn>
                <a:cxn ang="0">
                  <a:pos x="2265" y="9"/>
                </a:cxn>
                <a:cxn ang="0">
                  <a:pos x="2834" y="8"/>
                </a:cxn>
                <a:cxn ang="0">
                  <a:pos x="3477" y="10"/>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w="9525">
              <a:noFill/>
              <a:round/>
              <a:headEnd/>
              <a:tailEnd/>
            </a:ln>
            <a:effectLst/>
          </p:spPr>
          <p:txBody>
            <a:bodyPr wrap="none" anchor="ctr"/>
            <a:lstStyle/>
            <a:p>
              <a:pPr>
                <a:defRPr/>
              </a:pPr>
              <a:endParaRPr lang="en-NZ"/>
            </a:p>
          </p:txBody>
        </p:sp>
        <p:sp>
          <p:nvSpPr>
            <p:cNvPr id="384004" name="Freeform 4"/>
            <p:cNvSpPr>
              <a:spLocks/>
            </p:cNvSpPr>
            <p:nvPr userDrawn="1"/>
          </p:nvSpPr>
          <p:spPr bwMode="auto">
            <a:xfrm>
              <a:off x="125" y="96"/>
              <a:ext cx="451" cy="4032"/>
            </a:xfrm>
            <a:custGeom>
              <a:avLst/>
              <a:gdLst/>
              <a:ahLst/>
              <a:cxnLst>
                <a:cxn ang="0">
                  <a:pos x="86" y="3201"/>
                </a:cxn>
                <a:cxn ang="0">
                  <a:pos x="79" y="2730"/>
                </a:cxn>
                <a:cxn ang="0">
                  <a:pos x="64" y="2109"/>
                </a:cxn>
                <a:cxn ang="0">
                  <a:pos x="101" y="1765"/>
                </a:cxn>
                <a:cxn ang="0">
                  <a:pos x="79" y="1137"/>
                </a:cxn>
                <a:cxn ang="0">
                  <a:pos x="34" y="651"/>
                </a:cxn>
                <a:cxn ang="0">
                  <a:pos x="19" y="284"/>
                </a:cxn>
                <a:cxn ang="0">
                  <a:pos x="49" y="45"/>
                </a:cxn>
                <a:cxn ang="0">
                  <a:pos x="123" y="15"/>
                </a:cxn>
                <a:cxn ang="0">
                  <a:pos x="243" y="37"/>
                </a:cxn>
                <a:cxn ang="0">
                  <a:pos x="355" y="15"/>
                </a:cxn>
                <a:cxn ang="0">
                  <a:pos x="512" y="7"/>
                </a:cxn>
                <a:cxn ang="0">
                  <a:pos x="707" y="60"/>
                </a:cxn>
                <a:cxn ang="0">
                  <a:pos x="797" y="142"/>
                </a:cxn>
                <a:cxn ang="0">
                  <a:pos x="789" y="321"/>
                </a:cxn>
                <a:cxn ang="0">
                  <a:pos x="804" y="658"/>
                </a:cxn>
                <a:cxn ang="0">
                  <a:pos x="849" y="1047"/>
                </a:cxn>
                <a:cxn ang="0">
                  <a:pos x="834" y="1586"/>
                </a:cxn>
                <a:cxn ang="0">
                  <a:pos x="812" y="2199"/>
                </a:cxn>
                <a:cxn ang="0">
                  <a:pos x="879" y="2812"/>
                </a:cxn>
                <a:cxn ang="0">
                  <a:pos x="834" y="3329"/>
                </a:cxn>
                <a:cxn ang="0">
                  <a:pos x="842" y="3957"/>
                </a:cxn>
                <a:cxn ang="0">
                  <a:pos x="797" y="4054"/>
                </a:cxn>
                <a:cxn ang="0">
                  <a:pos x="625" y="4084"/>
                </a:cxn>
                <a:cxn ang="0">
                  <a:pos x="430" y="4039"/>
                </a:cxn>
                <a:cxn ang="0">
                  <a:pos x="251" y="4069"/>
                </a:cxn>
                <a:cxn ang="0">
                  <a:pos x="123" y="4114"/>
                </a:cxn>
                <a:cxn ang="0">
                  <a:pos x="19" y="4062"/>
                </a:cxn>
                <a:cxn ang="0">
                  <a:pos x="11" y="3875"/>
                </a:cxn>
                <a:cxn ang="0">
                  <a:pos x="64" y="3598"/>
                </a:cxn>
                <a:cxn ang="0">
                  <a:pos x="86" y="320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000"/>
              </a:schemeClr>
            </a:solidFill>
            <a:ln w="9525" cap="flat" cmpd="sng">
              <a:noFill/>
              <a:prstDash val="solid"/>
              <a:round/>
              <a:headEnd type="none" w="med" len="med"/>
              <a:tailEnd type="none" w="med" len="med"/>
            </a:ln>
            <a:effectLst/>
          </p:spPr>
          <p:txBody>
            <a:bodyPr wrap="none" anchor="ctr"/>
            <a:lstStyle/>
            <a:p>
              <a:pPr>
                <a:defRPr/>
              </a:pPr>
              <a:endParaRPr lang="en-NZ"/>
            </a:p>
          </p:txBody>
        </p:sp>
        <p:sp>
          <p:nvSpPr>
            <p:cNvPr id="384005" name="Freeform 5"/>
            <p:cNvSpPr>
              <a:spLocks/>
            </p:cNvSpPr>
            <p:nvPr userDrawn="1"/>
          </p:nvSpPr>
          <p:spPr bwMode="invGray">
            <a:xfrm>
              <a:off x="384" y="816"/>
              <a:ext cx="96" cy="576"/>
            </a:xfrm>
            <a:custGeom>
              <a:avLst/>
              <a:gdLst/>
              <a:ahLst/>
              <a:cxnLst>
                <a:cxn ang="0">
                  <a:pos x="92" y="0"/>
                </a:cxn>
                <a:cxn ang="0">
                  <a:pos x="81" y="170"/>
                </a:cxn>
                <a:cxn ang="0">
                  <a:pos x="51" y="362"/>
                </a:cxn>
                <a:cxn ang="0">
                  <a:pos x="74" y="539"/>
                </a:cxn>
                <a:cxn ang="0">
                  <a:pos x="88" y="709"/>
                </a:cxn>
                <a:cxn ang="0">
                  <a:pos x="110" y="842"/>
                </a:cxn>
                <a:cxn ang="0">
                  <a:pos x="81" y="768"/>
                </a:cxn>
                <a:cxn ang="0">
                  <a:pos x="59" y="716"/>
                </a:cxn>
                <a:cxn ang="0">
                  <a:pos x="29" y="598"/>
                </a:cxn>
                <a:cxn ang="0">
                  <a:pos x="0" y="414"/>
                </a:cxn>
                <a:cxn ang="0">
                  <a:pos x="22" y="251"/>
                </a:cxn>
                <a:cxn ang="0">
                  <a:pos x="51" y="81"/>
                </a:cxn>
                <a:cxn ang="0">
                  <a:pos x="92" y="0"/>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w="9525">
              <a:noFill/>
              <a:round/>
              <a:headEnd/>
              <a:tailEnd/>
            </a:ln>
            <a:effectLst/>
          </p:spPr>
          <p:txBody>
            <a:bodyPr wrap="none" anchor="ctr"/>
            <a:lstStyle/>
            <a:p>
              <a:pPr>
                <a:defRPr/>
              </a:pPr>
              <a:endParaRPr lang="en-NZ"/>
            </a:p>
          </p:txBody>
        </p:sp>
      </p:grpSp>
      <p:sp>
        <p:nvSpPr>
          <p:cNvPr id="145411" name="Rectangle 6"/>
          <p:cNvSpPr>
            <a:spLocks noGrp="1" noChangeArrowheads="1"/>
          </p:cNvSpPr>
          <p:nvPr>
            <p:ph type="title"/>
          </p:nvPr>
        </p:nvSpPr>
        <p:spPr bwMode="auto">
          <a:xfrm>
            <a:off x="1066800" y="3810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NZ"/>
              <a:t>Click to edit Master title style</a:t>
            </a:r>
          </a:p>
        </p:txBody>
      </p:sp>
      <p:sp>
        <p:nvSpPr>
          <p:cNvPr id="145412" name="Rectangle 7"/>
          <p:cNvSpPr>
            <a:spLocks noGrp="1" noChangeArrowheads="1"/>
          </p:cNvSpPr>
          <p:nvPr>
            <p:ph type="body" idx="1"/>
          </p:nvPr>
        </p:nvSpPr>
        <p:spPr bwMode="auto">
          <a:xfrm>
            <a:off x="1066800" y="2057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NZ"/>
              <a:t>Click to edit Master text styles</a:t>
            </a:r>
          </a:p>
          <a:p>
            <a:pPr lvl="1"/>
            <a:r>
              <a:rPr lang="en-NZ"/>
              <a:t>Second level</a:t>
            </a:r>
          </a:p>
          <a:p>
            <a:pPr lvl="2"/>
            <a:r>
              <a:rPr lang="en-NZ"/>
              <a:t>Third level</a:t>
            </a:r>
          </a:p>
          <a:p>
            <a:pPr lvl="3"/>
            <a:r>
              <a:rPr lang="en-NZ"/>
              <a:t>Fourth level</a:t>
            </a:r>
          </a:p>
          <a:p>
            <a:pPr lvl="4"/>
            <a:r>
              <a:rPr lang="en-NZ"/>
              <a:t>Fifth level</a:t>
            </a:r>
          </a:p>
        </p:txBody>
      </p:sp>
      <p:sp>
        <p:nvSpPr>
          <p:cNvPr id="384008" name="Rectangle 8"/>
          <p:cNvSpPr>
            <a:spLocks noGrp="1" noChangeArrowheads="1"/>
          </p:cNvSpPr>
          <p:nvPr>
            <p:ph type="dt" sz="half" idx="2"/>
          </p:nvPr>
        </p:nvSpPr>
        <p:spPr bwMode="auto">
          <a:xfrm>
            <a:off x="10668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400">
                <a:latin typeface="+mn-lt"/>
                <a:cs typeface="Arial" charset="0"/>
              </a:defRPr>
            </a:lvl1pPr>
          </a:lstStyle>
          <a:p>
            <a:pPr>
              <a:defRPr/>
            </a:pPr>
            <a:endParaRPr lang="en-NZ"/>
          </a:p>
        </p:txBody>
      </p:sp>
      <p:sp>
        <p:nvSpPr>
          <p:cNvPr id="384010" name="Rectangle 10"/>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400">
                <a:latin typeface="+mn-lt"/>
                <a:cs typeface="Arial" charset="0"/>
              </a:defRPr>
            </a:lvl1pPr>
          </a:lstStyle>
          <a:p>
            <a:pPr>
              <a:defRPr/>
            </a:pPr>
            <a:fld id="{E6BEC300-3599-42E7-83EB-DF640D10A18E}"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4081" r:id="rId1"/>
    <p:sldLayoutId id="2147484034" r:id="rId2"/>
    <p:sldLayoutId id="2147484033" r:id="rId3"/>
    <p:sldLayoutId id="2147484032" r:id="rId4"/>
    <p:sldLayoutId id="2147484031" r:id="rId5"/>
    <p:sldLayoutId id="2147484030" r:id="rId6"/>
    <p:sldLayoutId id="2147484029" r:id="rId7"/>
    <p:sldLayoutId id="2147484028" r:id="rId8"/>
    <p:sldLayoutId id="2147484027" r:id="rId9"/>
    <p:sldLayoutId id="2147484026" r:id="rId10"/>
    <p:sldLayoutId id="2147484025" r:id="rId11"/>
    <p:sldLayoutId id="2147484024" r:id="rId12"/>
  </p:sldLayoutIdLst>
  <p:txStyles>
    <p:titleStyle>
      <a:lvl1pPr algn="l" rtl="0" eaLnBrk="0" fontAlgn="base" hangingPunct="0">
        <a:spcBef>
          <a:spcPct val="0"/>
        </a:spcBef>
        <a:spcAft>
          <a:spcPct val="0"/>
        </a:spcAft>
        <a:defRPr sz="4400" b="0" i="0" u="none">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omic Sans MS" pitchFamily="66" charset="0"/>
          <a:cs typeface="Arial" charset="0"/>
        </a:defRPr>
      </a:lvl2pPr>
      <a:lvl3pPr algn="l" rtl="0" eaLnBrk="0" fontAlgn="base" hangingPunct="0">
        <a:spcBef>
          <a:spcPct val="0"/>
        </a:spcBef>
        <a:spcAft>
          <a:spcPct val="0"/>
        </a:spcAft>
        <a:defRPr sz="4400">
          <a:solidFill>
            <a:schemeClr val="tx2"/>
          </a:solidFill>
          <a:latin typeface="Comic Sans MS" pitchFamily="66" charset="0"/>
          <a:cs typeface="Arial" charset="0"/>
        </a:defRPr>
      </a:lvl3pPr>
      <a:lvl4pPr algn="l" rtl="0" eaLnBrk="0" fontAlgn="base" hangingPunct="0">
        <a:spcBef>
          <a:spcPct val="0"/>
        </a:spcBef>
        <a:spcAft>
          <a:spcPct val="0"/>
        </a:spcAft>
        <a:defRPr sz="4400">
          <a:solidFill>
            <a:schemeClr val="tx2"/>
          </a:solidFill>
          <a:latin typeface="Comic Sans MS" pitchFamily="66" charset="0"/>
          <a:cs typeface="Arial" charset="0"/>
        </a:defRPr>
      </a:lvl4pPr>
      <a:lvl5pPr algn="l" rtl="0" eaLnBrk="0" fontAlgn="base" hangingPunct="0">
        <a:spcBef>
          <a:spcPct val="0"/>
        </a:spcBef>
        <a:spcAft>
          <a:spcPct val="0"/>
        </a:spcAft>
        <a:defRPr sz="4400">
          <a:solidFill>
            <a:schemeClr val="tx2"/>
          </a:solidFill>
          <a:latin typeface="Comic Sans MS" pitchFamily="66" charset="0"/>
          <a:cs typeface="Arial" charset="0"/>
        </a:defRPr>
      </a:lvl5pPr>
      <a:lvl6pPr marL="457200" algn="l" rtl="0" fontAlgn="base">
        <a:spcBef>
          <a:spcPct val="0"/>
        </a:spcBef>
        <a:spcAft>
          <a:spcPct val="0"/>
        </a:spcAft>
        <a:defRPr sz="4400">
          <a:solidFill>
            <a:schemeClr val="tx2"/>
          </a:solidFill>
          <a:latin typeface="Comic Sans MS" pitchFamily="66" charset="0"/>
          <a:cs typeface="Arial" charset="0"/>
        </a:defRPr>
      </a:lvl6pPr>
      <a:lvl7pPr marL="914400" algn="l" rtl="0" fontAlgn="base">
        <a:spcBef>
          <a:spcPct val="0"/>
        </a:spcBef>
        <a:spcAft>
          <a:spcPct val="0"/>
        </a:spcAft>
        <a:defRPr sz="4400">
          <a:solidFill>
            <a:schemeClr val="tx2"/>
          </a:solidFill>
          <a:latin typeface="Comic Sans MS" pitchFamily="66" charset="0"/>
          <a:cs typeface="Arial" charset="0"/>
        </a:defRPr>
      </a:lvl7pPr>
      <a:lvl8pPr marL="1371600" algn="l" rtl="0" fontAlgn="base">
        <a:spcBef>
          <a:spcPct val="0"/>
        </a:spcBef>
        <a:spcAft>
          <a:spcPct val="0"/>
        </a:spcAft>
        <a:defRPr sz="4400">
          <a:solidFill>
            <a:schemeClr val="tx2"/>
          </a:solidFill>
          <a:latin typeface="Comic Sans MS" pitchFamily="66" charset="0"/>
          <a:cs typeface="Arial" charset="0"/>
        </a:defRPr>
      </a:lvl8pPr>
      <a:lvl9pPr marL="1828800" algn="l" rtl="0" fontAlgn="base">
        <a:spcBef>
          <a:spcPct val="0"/>
        </a:spcBef>
        <a:spcAft>
          <a:spcPct val="0"/>
        </a:spcAft>
        <a:defRPr sz="4400">
          <a:solidFill>
            <a:schemeClr val="tx2"/>
          </a:solidFill>
          <a:latin typeface="Comic Sans MS" pitchFamily="66" charset="0"/>
          <a:cs typeface="Arial" charset="0"/>
        </a:defRPr>
      </a:lvl9pPr>
    </p:titleStyle>
    <p:bodyStyle>
      <a:lvl1pPr marL="342900" indent="-342900" algn="l" rtl="0" eaLnBrk="0" fontAlgn="base" hangingPunct="0">
        <a:spcBef>
          <a:spcPct val="20000"/>
        </a:spcBef>
        <a:spcAft>
          <a:spcPct val="0"/>
        </a:spcAft>
        <a:buBlip>
          <a:blip r:embed="rId15"/>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400">
          <a:solidFill>
            <a:schemeClr val="tx1"/>
          </a:solidFill>
          <a:latin typeface="+mn-lt"/>
          <a:cs typeface="+mn-cs"/>
        </a:defRPr>
      </a:lvl2pPr>
      <a:lvl3pPr marL="1143000" indent="-228600" algn="l" rtl="0" eaLnBrk="0" fontAlgn="base" hangingPunct="0">
        <a:spcBef>
          <a:spcPct val="20000"/>
        </a:spcBef>
        <a:spcAft>
          <a:spcPct val="0"/>
        </a:spcAft>
        <a:buSzPct val="80000"/>
        <a:buBlip>
          <a:blip r:embed="rId17"/>
        </a:buBlip>
        <a:defRPr sz="2400">
          <a:solidFill>
            <a:schemeClr val="tx1"/>
          </a:solidFill>
          <a:latin typeface="+mn-lt"/>
          <a:cs typeface="+mn-cs"/>
        </a:defRPr>
      </a:lvl3pPr>
      <a:lvl4pPr marL="1600200" indent="-228600" algn="l" rtl="0" eaLnBrk="0" fontAlgn="base" hangingPunct="0">
        <a:spcBef>
          <a:spcPct val="20000"/>
        </a:spcBef>
        <a:spcAft>
          <a:spcPct val="0"/>
        </a:spcAft>
        <a:buBlip>
          <a:blip r:embed="rId15"/>
        </a:buBlip>
        <a:defRPr sz="2000">
          <a:solidFill>
            <a:schemeClr val="tx1"/>
          </a:solidFill>
          <a:latin typeface="+mn-lt"/>
          <a:cs typeface="+mn-cs"/>
        </a:defRPr>
      </a:lvl4pPr>
      <a:lvl5pPr marL="2057400" indent="-228600" algn="l" rtl="0" eaLnBrk="0" fontAlgn="base" hangingPunct="0">
        <a:spcBef>
          <a:spcPct val="20000"/>
        </a:spcBef>
        <a:spcAft>
          <a:spcPct val="0"/>
        </a:spcAft>
        <a:buSzPct val="60000"/>
        <a:buBlip>
          <a:blip r:embed="rId16"/>
        </a:buBlip>
        <a:defRPr sz="2000">
          <a:solidFill>
            <a:schemeClr val="tx1"/>
          </a:solidFill>
          <a:latin typeface="+mn-lt"/>
          <a:cs typeface="+mn-cs"/>
        </a:defRPr>
      </a:lvl5pPr>
      <a:lvl6pPr marL="2514600" indent="-228600" algn="l" rtl="0" fontAlgn="base">
        <a:spcBef>
          <a:spcPct val="20000"/>
        </a:spcBef>
        <a:spcAft>
          <a:spcPct val="0"/>
        </a:spcAft>
        <a:buSzPct val="60000"/>
        <a:buBlip>
          <a:blip r:embed="rId16"/>
        </a:buBlip>
        <a:defRPr sz="2000">
          <a:solidFill>
            <a:schemeClr val="tx1"/>
          </a:solidFill>
          <a:latin typeface="+mn-lt"/>
          <a:cs typeface="+mn-cs"/>
        </a:defRPr>
      </a:lvl6pPr>
      <a:lvl7pPr marL="2971800" indent="-228600" algn="l" rtl="0" fontAlgn="base">
        <a:spcBef>
          <a:spcPct val="20000"/>
        </a:spcBef>
        <a:spcAft>
          <a:spcPct val="0"/>
        </a:spcAft>
        <a:buSzPct val="60000"/>
        <a:buBlip>
          <a:blip r:embed="rId16"/>
        </a:buBlip>
        <a:defRPr sz="2000">
          <a:solidFill>
            <a:schemeClr val="tx1"/>
          </a:solidFill>
          <a:latin typeface="+mn-lt"/>
          <a:cs typeface="+mn-cs"/>
        </a:defRPr>
      </a:lvl7pPr>
      <a:lvl8pPr marL="3429000" indent="-228600" algn="l" rtl="0" fontAlgn="base">
        <a:spcBef>
          <a:spcPct val="20000"/>
        </a:spcBef>
        <a:spcAft>
          <a:spcPct val="0"/>
        </a:spcAft>
        <a:buSzPct val="60000"/>
        <a:buBlip>
          <a:blip r:embed="rId16"/>
        </a:buBlip>
        <a:defRPr sz="2000">
          <a:solidFill>
            <a:schemeClr val="tx1"/>
          </a:solidFill>
          <a:latin typeface="+mn-lt"/>
          <a:cs typeface="+mn-cs"/>
        </a:defRPr>
      </a:lvl8pPr>
      <a:lvl9pPr marL="3886200" indent="-228600" algn="l" rtl="0" fontAlgn="base">
        <a:spcBef>
          <a:spcPct val="20000"/>
        </a:spcBef>
        <a:spcAft>
          <a:spcPct val="0"/>
        </a:spcAft>
        <a:buSzPct val="60000"/>
        <a:buBlip>
          <a:blip r:embed="rId16"/>
        </a:buBlip>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chemeClr val="bg1">
                <a:gamma/>
                <a:tint val="10196"/>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23617" name="Rectangle 33"/>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NZ"/>
              <a:t>Click to edit Master title style</a:t>
            </a:r>
          </a:p>
        </p:txBody>
      </p:sp>
      <p:sp>
        <p:nvSpPr>
          <p:cNvPr id="323618" name="Rectangle 34"/>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NZ"/>
              <a:t>Click to edit Master text styles</a:t>
            </a:r>
          </a:p>
          <a:p>
            <a:pPr lvl="1"/>
            <a:r>
              <a:rPr lang="en-NZ"/>
              <a:t>Second level</a:t>
            </a:r>
          </a:p>
          <a:p>
            <a:pPr lvl="2"/>
            <a:r>
              <a:rPr lang="en-NZ"/>
              <a:t>Third level</a:t>
            </a:r>
          </a:p>
          <a:p>
            <a:pPr lvl="3"/>
            <a:r>
              <a:rPr lang="en-NZ"/>
              <a:t>Fourth level</a:t>
            </a:r>
          </a:p>
          <a:p>
            <a:pPr lvl="4"/>
            <a:r>
              <a:rPr lang="en-NZ"/>
              <a:t>Fifth level</a:t>
            </a:r>
          </a:p>
        </p:txBody>
      </p:sp>
      <p:sp>
        <p:nvSpPr>
          <p:cNvPr id="81" name="Rectangle 35"/>
          <p:cNvSpPr>
            <a:spLocks noGrp="1" noChangeArrowheads="1"/>
          </p:cNvSpPr>
          <p:nvPr>
            <p:ph type="dt" sz="quarter" idx="2"/>
          </p:nvPr>
        </p:nvSpPr>
        <p:spPr bwMode="auto">
          <a:xfrm>
            <a:off x="685800" y="6248400"/>
            <a:ext cx="1905000" cy="457200"/>
          </a:xfrm>
          <a:prstGeom prst="rect">
            <a:avLst/>
          </a:prstGeom>
          <a:noFill/>
          <a:ln>
            <a:miter lim="800000"/>
            <a:headEnd/>
            <a:tailEnd/>
          </a:ln>
        </p:spPr>
        <p:txBody>
          <a:bodyPr vert="horz" wrap="none" lIns="92075" tIns="46038" rIns="92075" bIns="46038" numCol="1" anchor="ctr" anchorCtr="0" compatLnSpc="1">
            <a:prstTxWarp prst="textNoShape">
              <a:avLst/>
            </a:prstTxWarp>
          </a:bodyPr>
          <a:lstStyle>
            <a:lvl1pPr eaLnBrk="0" hangingPunct="0">
              <a:defRPr sz="1400">
                <a:effectLst>
                  <a:outerShdw blurRad="38100" dist="38100" dir="2700000" algn="tl">
                    <a:srgbClr val="000000"/>
                  </a:outerShdw>
                </a:effectLst>
                <a:latin typeface="+mj-lt"/>
                <a:cs typeface="Arial" charset="0"/>
              </a:defRPr>
            </a:lvl1pPr>
          </a:lstStyle>
          <a:p>
            <a:pPr>
              <a:defRPr/>
            </a:pPr>
            <a:endParaRPr lang="en-NZ"/>
          </a:p>
        </p:txBody>
      </p:sp>
      <p:sp>
        <p:nvSpPr>
          <p:cNvPr id="82" name="Rectangle 36"/>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none" lIns="92075" tIns="46038" rIns="92075" bIns="46038" numCol="1" anchor="ctr" anchorCtr="0" compatLnSpc="1">
            <a:prstTxWarp prst="textNoShape">
              <a:avLst/>
            </a:prstTxWarp>
          </a:bodyPr>
          <a:lstStyle>
            <a:lvl1pPr algn="ctr" eaLnBrk="0" hangingPunct="0">
              <a:defRPr sz="1400">
                <a:effectLst>
                  <a:outerShdw blurRad="38100" dist="38100" dir="2700000" algn="tl">
                    <a:srgbClr val="000000"/>
                  </a:outerShdw>
                </a:effectLst>
                <a:latin typeface="+mj-lt"/>
                <a:cs typeface="Arial" charset="0"/>
              </a:defRPr>
            </a:lvl1pPr>
          </a:lstStyle>
          <a:p>
            <a:pPr>
              <a:defRPr/>
            </a:pPr>
            <a:r>
              <a:rPr lang="en-NZ"/>
              <a:t>Student Learning Centre, Massey University</a:t>
            </a:r>
          </a:p>
        </p:txBody>
      </p:sp>
      <p:sp>
        <p:nvSpPr>
          <p:cNvPr id="83" name="Rectangle 37"/>
          <p:cNvSpPr>
            <a:spLocks noGrp="1" noChangeArrowheads="1"/>
          </p:cNvSpPr>
          <p:nvPr>
            <p:ph type="sldNum" sz="quarter" idx="4"/>
          </p:nvPr>
        </p:nvSpPr>
        <p:spPr bwMode="auto">
          <a:xfrm>
            <a:off x="6553200" y="6248400"/>
            <a:ext cx="1905000" cy="457200"/>
          </a:xfrm>
          <a:prstGeom prst="rect">
            <a:avLst/>
          </a:prstGeom>
          <a:noFill/>
          <a:ln>
            <a:miter lim="800000"/>
            <a:headEnd/>
            <a:tailEnd/>
          </a:ln>
        </p:spPr>
        <p:txBody>
          <a:bodyPr vert="horz" wrap="none" lIns="92075" tIns="46038" rIns="92075" bIns="46038" numCol="1" anchor="ctr" anchorCtr="0" compatLnSpc="1">
            <a:prstTxWarp prst="textNoShape">
              <a:avLst/>
            </a:prstTxWarp>
          </a:bodyPr>
          <a:lstStyle>
            <a:lvl1pPr algn="r" eaLnBrk="0" hangingPunct="0">
              <a:defRPr sz="1400">
                <a:effectLst>
                  <a:outerShdw blurRad="38100" dist="38100" dir="2700000" algn="tl">
                    <a:srgbClr val="000000"/>
                  </a:outerShdw>
                </a:effectLst>
                <a:latin typeface="+mj-lt"/>
                <a:cs typeface="Arial" charset="0"/>
              </a:defRPr>
            </a:lvl1pPr>
          </a:lstStyle>
          <a:p>
            <a:pPr>
              <a:defRPr/>
            </a:pPr>
            <a:fld id="{0A13F0E3-2CF5-48D7-8260-8185661A8D85}"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4087" r:id="rId1"/>
  </p:sldLayoutIdLst>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charset="0"/>
          <a:cs typeface="+mn-cs"/>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Arial" charset="0"/>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chemeClr val="bg1">
                <a:gamma/>
                <a:tint val="10196"/>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31809" name="Rectangle 33"/>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NZ"/>
              <a:t>Click to edit Master title style</a:t>
            </a:r>
          </a:p>
        </p:txBody>
      </p:sp>
      <p:sp>
        <p:nvSpPr>
          <p:cNvPr id="331810" name="Rectangle 34"/>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NZ"/>
              <a:t>Click to edit Master text styles</a:t>
            </a:r>
          </a:p>
          <a:p>
            <a:pPr lvl="1"/>
            <a:r>
              <a:rPr lang="en-NZ"/>
              <a:t>Second level</a:t>
            </a:r>
          </a:p>
          <a:p>
            <a:pPr lvl="2"/>
            <a:r>
              <a:rPr lang="en-NZ"/>
              <a:t>Third level</a:t>
            </a:r>
          </a:p>
          <a:p>
            <a:pPr lvl="3"/>
            <a:r>
              <a:rPr lang="en-NZ"/>
              <a:t>Fourth level</a:t>
            </a:r>
          </a:p>
          <a:p>
            <a:pPr lvl="4"/>
            <a:r>
              <a:rPr lang="en-NZ"/>
              <a:t>Fifth level</a:t>
            </a:r>
          </a:p>
        </p:txBody>
      </p:sp>
      <p:sp>
        <p:nvSpPr>
          <p:cNvPr id="81" name="Rectangle 35"/>
          <p:cNvSpPr>
            <a:spLocks noGrp="1" noChangeArrowheads="1"/>
          </p:cNvSpPr>
          <p:nvPr>
            <p:ph type="dt" sz="quarter" idx="2"/>
          </p:nvPr>
        </p:nvSpPr>
        <p:spPr bwMode="auto">
          <a:xfrm>
            <a:off x="685800" y="6248400"/>
            <a:ext cx="1905000" cy="457200"/>
          </a:xfrm>
          <a:prstGeom prst="rect">
            <a:avLst/>
          </a:prstGeom>
          <a:noFill/>
          <a:ln>
            <a:miter lim="800000"/>
            <a:headEnd/>
            <a:tailEnd/>
          </a:ln>
        </p:spPr>
        <p:txBody>
          <a:bodyPr vert="horz" wrap="none" lIns="92075" tIns="46038" rIns="92075" bIns="46038" numCol="1" anchor="ctr" anchorCtr="0" compatLnSpc="1">
            <a:prstTxWarp prst="textNoShape">
              <a:avLst/>
            </a:prstTxWarp>
          </a:bodyPr>
          <a:lstStyle>
            <a:lvl1pPr eaLnBrk="0" hangingPunct="0">
              <a:defRPr sz="1400">
                <a:effectLst>
                  <a:outerShdw blurRad="38100" dist="38100" dir="2700000" algn="tl">
                    <a:srgbClr val="000000"/>
                  </a:outerShdw>
                </a:effectLst>
                <a:latin typeface="+mj-lt"/>
                <a:cs typeface="Arial" charset="0"/>
              </a:defRPr>
            </a:lvl1pPr>
          </a:lstStyle>
          <a:p>
            <a:pPr>
              <a:defRPr/>
            </a:pPr>
            <a:endParaRPr lang="en-NZ"/>
          </a:p>
        </p:txBody>
      </p:sp>
      <p:sp>
        <p:nvSpPr>
          <p:cNvPr id="82" name="Rectangle 36"/>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none" lIns="92075" tIns="46038" rIns="92075" bIns="46038" numCol="1" anchor="ctr" anchorCtr="0" compatLnSpc="1">
            <a:prstTxWarp prst="textNoShape">
              <a:avLst/>
            </a:prstTxWarp>
          </a:bodyPr>
          <a:lstStyle>
            <a:lvl1pPr algn="ctr" eaLnBrk="0" hangingPunct="0">
              <a:defRPr sz="1400">
                <a:effectLst>
                  <a:outerShdw blurRad="38100" dist="38100" dir="2700000" algn="tl">
                    <a:srgbClr val="000000"/>
                  </a:outerShdw>
                </a:effectLst>
                <a:latin typeface="+mj-lt"/>
                <a:cs typeface="Arial" charset="0"/>
              </a:defRPr>
            </a:lvl1pPr>
          </a:lstStyle>
          <a:p>
            <a:pPr>
              <a:defRPr/>
            </a:pPr>
            <a:r>
              <a:rPr lang="en-NZ"/>
              <a:t>Student Learning Centre, Massey University</a:t>
            </a:r>
          </a:p>
        </p:txBody>
      </p:sp>
      <p:sp>
        <p:nvSpPr>
          <p:cNvPr id="83" name="Rectangle 37"/>
          <p:cNvSpPr>
            <a:spLocks noGrp="1" noChangeArrowheads="1"/>
          </p:cNvSpPr>
          <p:nvPr>
            <p:ph type="sldNum" sz="quarter" idx="4"/>
          </p:nvPr>
        </p:nvSpPr>
        <p:spPr bwMode="auto">
          <a:xfrm>
            <a:off x="6553200" y="6248400"/>
            <a:ext cx="1905000" cy="457200"/>
          </a:xfrm>
          <a:prstGeom prst="rect">
            <a:avLst/>
          </a:prstGeom>
          <a:noFill/>
          <a:ln>
            <a:miter lim="800000"/>
            <a:headEnd/>
            <a:tailEnd/>
          </a:ln>
        </p:spPr>
        <p:txBody>
          <a:bodyPr vert="horz" wrap="none" lIns="92075" tIns="46038" rIns="92075" bIns="46038" numCol="1" anchor="ctr" anchorCtr="0" compatLnSpc="1">
            <a:prstTxWarp prst="textNoShape">
              <a:avLst/>
            </a:prstTxWarp>
          </a:bodyPr>
          <a:lstStyle>
            <a:lvl1pPr algn="r" eaLnBrk="0" hangingPunct="0">
              <a:defRPr sz="1400">
                <a:effectLst>
                  <a:outerShdw blurRad="38100" dist="38100" dir="2700000" algn="tl">
                    <a:srgbClr val="000000"/>
                  </a:outerShdw>
                </a:effectLst>
                <a:latin typeface="+mj-lt"/>
                <a:cs typeface="Arial" charset="0"/>
              </a:defRPr>
            </a:lvl1pPr>
          </a:lstStyle>
          <a:p>
            <a:pPr>
              <a:defRPr/>
            </a:pPr>
            <a:fld id="{2C4F732A-2385-4198-A39A-8729BC534C0C}"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4088" r:id="rId1"/>
  </p:sldLayoutIdLst>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charset="0"/>
          <a:cs typeface="+mn-cs"/>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Arial" charset="0"/>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8851"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4"/>
          <p:cNvSpPr>
            <a:spLocks noGrp="1" noChangeArrowheads="1"/>
          </p:cNvSpPr>
          <p:nvPr>
            <p:ph type="dt" sz="half" idx="2"/>
          </p:nvPr>
        </p:nvSpPr>
        <p:spPr bwMode="auto">
          <a:xfrm>
            <a:off x="685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200">
                <a:latin typeface="+mn-lt"/>
                <a:cs typeface="Arial" charset="0"/>
              </a:defRPr>
            </a:lvl1pPr>
          </a:lstStyle>
          <a:p>
            <a:pPr>
              <a:defRPr/>
            </a:pPr>
            <a:endParaRPr lang="en-US"/>
          </a:p>
        </p:txBody>
      </p:sp>
      <p:sp>
        <p:nvSpPr>
          <p:cNvPr id="11" name="Rectangle 5"/>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200">
                <a:latin typeface="+mn-lt"/>
                <a:cs typeface="Arial" charset="0"/>
              </a:defRPr>
            </a:lvl1pPr>
          </a:lstStyle>
          <a:p>
            <a:pPr>
              <a:defRPr/>
            </a:pPr>
            <a:r>
              <a:rPr lang="en-US"/>
              <a:t>Student Learning Centre, Massey University</a:t>
            </a:r>
          </a:p>
        </p:txBody>
      </p:sp>
      <p:sp>
        <p:nvSpPr>
          <p:cNvPr id="12" name="Rectangle 6"/>
          <p:cNvSpPr>
            <a:spLocks noGrp="1" noChangeArrowheads="1"/>
          </p:cNvSpPr>
          <p:nvPr>
            <p:ph type="sldNum" sz="quarter" idx="4"/>
          </p:nvPr>
        </p:nvSpPr>
        <p:spPr bwMode="auto">
          <a:xfrm>
            <a:off x="65532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200">
                <a:latin typeface="+mn-lt"/>
                <a:cs typeface="Arial" charset="0"/>
              </a:defRPr>
            </a:lvl1pPr>
          </a:lstStyle>
          <a:p>
            <a:pPr>
              <a:defRPr/>
            </a:pPr>
            <a:fld id="{8B204508-C3B5-4EC2-A3C7-A99391C55F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9" r:id="rId1"/>
  </p:sldLayoutIdLst>
  <p:hf sldNum="0" hdr="0" dt="0"/>
  <p:txStyles>
    <p:titleStyle>
      <a:lvl1pPr algn="l" rtl="0" eaLnBrk="0" fontAlgn="base" hangingPunct="0">
        <a:spcBef>
          <a:spcPct val="0"/>
        </a:spcBef>
        <a:spcAft>
          <a:spcPct val="0"/>
        </a:spcAft>
        <a:defRPr sz="3800">
          <a:solidFill>
            <a:schemeClr val="tx2"/>
          </a:solidFill>
          <a:latin typeface="Arial" charset="0"/>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Arial" charset="0"/>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Arial" charset="0"/>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Arial" charset="0"/>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Arial" charset="0"/>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Arial" charset="0"/>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NZ"/>
              <a:t>Click to edit Master title style</a:t>
            </a:r>
          </a:p>
        </p:txBody>
      </p:sp>
      <p:sp>
        <p:nvSpPr>
          <p:cNvPr id="80899"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NZ"/>
              <a:t>Click to edit Master text styles</a:t>
            </a:r>
          </a:p>
          <a:p>
            <a:pPr lvl="1"/>
            <a:r>
              <a:rPr lang="en-NZ"/>
              <a:t>Second level</a:t>
            </a:r>
          </a:p>
          <a:p>
            <a:pPr lvl="2"/>
            <a:r>
              <a:rPr lang="en-NZ"/>
              <a:t>Third level</a:t>
            </a:r>
          </a:p>
          <a:p>
            <a:pPr lvl="3"/>
            <a:r>
              <a:rPr lang="en-NZ"/>
              <a:t>Fourth level</a:t>
            </a:r>
          </a:p>
          <a:p>
            <a:pPr lvl="4"/>
            <a:r>
              <a:rPr lang="en-NZ"/>
              <a:t>Fifth level</a:t>
            </a:r>
          </a:p>
        </p:txBody>
      </p:sp>
      <p:sp>
        <p:nvSpPr>
          <p:cNvPr id="10" name="Rectangle 4"/>
          <p:cNvSpPr>
            <a:spLocks noGrp="1" noChangeArrowheads="1"/>
          </p:cNvSpPr>
          <p:nvPr>
            <p:ph type="dt" sz="half" idx="2"/>
          </p:nvPr>
        </p:nvSpPr>
        <p:spPr bwMode="auto">
          <a:xfrm>
            <a:off x="685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200">
                <a:latin typeface="+mn-lt"/>
                <a:cs typeface="Arial" charset="0"/>
              </a:defRPr>
            </a:lvl1pPr>
          </a:lstStyle>
          <a:p>
            <a:pPr>
              <a:defRPr/>
            </a:pPr>
            <a:endParaRPr lang="en-NZ"/>
          </a:p>
        </p:txBody>
      </p:sp>
      <p:sp>
        <p:nvSpPr>
          <p:cNvPr id="11" name="Rectangle 5"/>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200">
                <a:latin typeface="+mn-lt"/>
                <a:cs typeface="Arial" charset="0"/>
              </a:defRPr>
            </a:lvl1pPr>
          </a:lstStyle>
          <a:p>
            <a:pPr>
              <a:defRPr/>
            </a:pPr>
            <a:r>
              <a:rPr lang="en-NZ"/>
              <a:t>Student Learning Centre, Massey University</a:t>
            </a:r>
          </a:p>
        </p:txBody>
      </p:sp>
      <p:sp>
        <p:nvSpPr>
          <p:cNvPr id="12" name="Rectangle 6"/>
          <p:cNvSpPr>
            <a:spLocks noGrp="1" noChangeArrowheads="1"/>
          </p:cNvSpPr>
          <p:nvPr>
            <p:ph type="sldNum" sz="quarter" idx="4"/>
          </p:nvPr>
        </p:nvSpPr>
        <p:spPr bwMode="auto">
          <a:xfrm>
            <a:off x="65532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200">
                <a:latin typeface="+mn-lt"/>
                <a:cs typeface="Arial" charset="0"/>
              </a:defRPr>
            </a:lvl1pPr>
          </a:lstStyle>
          <a:p>
            <a:pPr>
              <a:defRPr/>
            </a:pPr>
            <a:fld id="{97E4A2B1-378A-4CB7-9B17-C7077D8F26DD}"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4090" r:id="rId1"/>
  </p:sldLayoutIdLst>
  <p:hf sldNum="0" hdr="0" dt="0"/>
  <p:txStyles>
    <p:titleStyle>
      <a:lvl1pPr algn="l" rtl="0" eaLnBrk="0" fontAlgn="base" hangingPunct="0">
        <a:spcBef>
          <a:spcPct val="0"/>
        </a:spcBef>
        <a:spcAft>
          <a:spcPct val="0"/>
        </a:spcAft>
        <a:defRPr sz="3800">
          <a:solidFill>
            <a:schemeClr val="tx2"/>
          </a:solidFill>
          <a:latin typeface="Arial" charset="0"/>
          <a:ea typeface="+mj-ea"/>
          <a:cs typeface="+mj-cs"/>
        </a:defRPr>
      </a:lvl1pPr>
      <a:lvl2pPr algn="l" rtl="0" eaLnBrk="0" fontAlgn="base" hangingPunct="0">
        <a:spcBef>
          <a:spcPct val="0"/>
        </a:spcBef>
        <a:spcAft>
          <a:spcPct val="0"/>
        </a:spcAft>
        <a:defRPr sz="3800">
          <a:solidFill>
            <a:schemeClr val="tx2"/>
          </a:solidFill>
          <a:latin typeface="Arial" charset="0"/>
          <a:cs typeface="Arial" charset="0"/>
        </a:defRPr>
      </a:lvl2pPr>
      <a:lvl3pPr algn="l" rtl="0" eaLnBrk="0" fontAlgn="base" hangingPunct="0">
        <a:spcBef>
          <a:spcPct val="0"/>
        </a:spcBef>
        <a:spcAft>
          <a:spcPct val="0"/>
        </a:spcAft>
        <a:defRPr sz="3800">
          <a:solidFill>
            <a:schemeClr val="tx2"/>
          </a:solidFill>
          <a:latin typeface="Arial" charset="0"/>
          <a:cs typeface="Arial" charset="0"/>
        </a:defRPr>
      </a:lvl3pPr>
      <a:lvl4pPr algn="l" rtl="0" eaLnBrk="0" fontAlgn="base" hangingPunct="0">
        <a:spcBef>
          <a:spcPct val="0"/>
        </a:spcBef>
        <a:spcAft>
          <a:spcPct val="0"/>
        </a:spcAft>
        <a:defRPr sz="3800">
          <a:solidFill>
            <a:schemeClr val="tx2"/>
          </a:solidFill>
          <a:latin typeface="Arial" charset="0"/>
          <a:cs typeface="Arial" charset="0"/>
        </a:defRPr>
      </a:lvl4pPr>
      <a:lvl5pPr algn="l" rtl="0" eaLnBrk="0" fontAlgn="base" hangingPunct="0">
        <a:spcBef>
          <a:spcPct val="0"/>
        </a:spcBef>
        <a:spcAft>
          <a:spcPct val="0"/>
        </a:spcAft>
        <a:defRPr sz="3800">
          <a:solidFill>
            <a:schemeClr val="tx2"/>
          </a:solidFill>
          <a:latin typeface="Arial" charset="0"/>
          <a:cs typeface="Arial" charset="0"/>
        </a:defRPr>
      </a:lvl5pPr>
      <a:lvl6pPr marL="457200" algn="l" rtl="0" fontAlgn="base">
        <a:spcBef>
          <a:spcPct val="0"/>
        </a:spcBef>
        <a:spcAft>
          <a:spcPct val="0"/>
        </a:spcAft>
        <a:defRPr sz="3800">
          <a:solidFill>
            <a:schemeClr val="tx2"/>
          </a:solidFill>
          <a:latin typeface="Verdana" pitchFamily="34" charset="0"/>
          <a:cs typeface="Arial" charset="0"/>
        </a:defRPr>
      </a:lvl6pPr>
      <a:lvl7pPr marL="914400" algn="l" rtl="0" fontAlgn="base">
        <a:spcBef>
          <a:spcPct val="0"/>
        </a:spcBef>
        <a:spcAft>
          <a:spcPct val="0"/>
        </a:spcAft>
        <a:defRPr sz="3800">
          <a:solidFill>
            <a:schemeClr val="tx2"/>
          </a:solidFill>
          <a:latin typeface="Verdana" pitchFamily="34" charset="0"/>
          <a:cs typeface="Arial" charset="0"/>
        </a:defRPr>
      </a:lvl7pPr>
      <a:lvl8pPr marL="1371600" algn="l" rtl="0" fontAlgn="base">
        <a:spcBef>
          <a:spcPct val="0"/>
        </a:spcBef>
        <a:spcAft>
          <a:spcPct val="0"/>
        </a:spcAft>
        <a:defRPr sz="3800">
          <a:solidFill>
            <a:schemeClr val="tx2"/>
          </a:solidFill>
          <a:latin typeface="Verdana" pitchFamily="34" charset="0"/>
          <a:cs typeface="Arial" charset="0"/>
        </a:defRPr>
      </a:lvl8pPr>
      <a:lvl9pPr marL="1828800" algn="l" rtl="0" fontAlgn="base">
        <a:spcBef>
          <a:spcPct val="0"/>
        </a:spcBef>
        <a:spcAft>
          <a:spcPct val="0"/>
        </a:spcAft>
        <a:defRPr sz="3800">
          <a:solidFill>
            <a:schemeClr val="tx2"/>
          </a:solidFill>
          <a:latin typeface="Verdana" pitchFamily="34" charset="0"/>
          <a:cs typeface="Arial"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Arial" charset="0"/>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Arial" charset="0"/>
          <a:cs typeface="+mn-cs"/>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Arial" charset="0"/>
          <a:cs typeface="+mn-cs"/>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Arial" charset="0"/>
          <a:cs typeface="+mn-cs"/>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Arial" charset="0"/>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26" name="Picture 4" descr="MU_logo_master_CMYKrev.eps"/>
          <p:cNvPicPr>
            <a:picLocks noChangeAspect="1"/>
          </p:cNvPicPr>
          <p:nvPr/>
        </p:nvPicPr>
        <p:blipFill>
          <a:blip r:embed="rId14" cstate="print"/>
          <a:srcRect/>
          <a:stretch>
            <a:fillRect/>
          </a:stretch>
        </p:blipFill>
        <p:spPr bwMode="auto">
          <a:xfrm>
            <a:off x="2878138" y="2894013"/>
            <a:ext cx="3403600" cy="1433512"/>
          </a:xfrm>
          <a:prstGeom prst="rect">
            <a:avLst/>
          </a:prstGeom>
          <a:noFill/>
          <a:ln w="9525">
            <a:noFill/>
            <a:miter lim="800000"/>
            <a:headEnd/>
            <a:tailEnd/>
          </a:ln>
        </p:spPr>
      </p:pic>
      <p:sp>
        <p:nvSpPr>
          <p:cNvPr id="3" name="Date Placeholder 3"/>
          <p:cNvSpPr>
            <a:spLocks noGrp="1"/>
          </p:cNvSpPr>
          <p:nvPr>
            <p:ph type="dt" sz="half" idx="2"/>
          </p:nvPr>
        </p:nvSpPr>
        <p:spPr bwMode="auto">
          <a:xfrm>
            <a:off x="457200" y="6356350"/>
            <a:ext cx="2133600" cy="365125"/>
          </a:xfrm>
          <a:prstGeom prst="rect">
            <a:avLst/>
          </a:prstGeom>
          <a:noFill/>
          <a:ln w="9525">
            <a:noFill/>
            <a:miter lim="800000"/>
            <a:headEnd/>
            <a:tailEnd/>
          </a:ln>
        </p:spPr>
        <p:txBody>
          <a:bodyPr vert="horz" wrap="square" lIns="80165" tIns="40083" rIns="80165" bIns="40083" numCol="1" anchor="t" anchorCtr="0" compatLnSpc="1">
            <a:prstTxWarp prst="textNoShape">
              <a:avLst/>
            </a:prstTxWarp>
          </a:bodyPr>
          <a:lstStyle>
            <a:lvl1pPr>
              <a:defRPr sz="1800">
                <a:latin typeface="Calibri" pitchFamily="34" charset="0"/>
              </a:defRPr>
            </a:lvl1pPr>
          </a:lstStyle>
          <a:p>
            <a:endParaRPr lang="en-US">
              <a:solidFill>
                <a:srgbClr val="000000"/>
              </a:solidFill>
              <a:cs typeface="+mn-cs"/>
            </a:endParaRPr>
          </a:p>
        </p:txBody>
      </p:sp>
      <p:sp>
        <p:nvSpPr>
          <p:cNvPr id="4" name="Footer Placeholder 4"/>
          <p:cNvSpPr>
            <a:spLocks noGrp="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80165" tIns="40083" rIns="80165" bIns="40083" numCol="1" anchor="t" anchorCtr="0" compatLnSpc="1">
            <a:prstTxWarp prst="textNoShape">
              <a:avLst/>
            </a:prstTxWarp>
          </a:bodyPr>
          <a:lstStyle>
            <a:lvl1pPr>
              <a:defRPr sz="1800">
                <a:latin typeface="Calibri" pitchFamily="34" charset="0"/>
              </a:defRPr>
            </a:lvl1pPr>
          </a:lstStyle>
          <a:p>
            <a:endParaRPr lang="en-US">
              <a:solidFill>
                <a:srgbClr val="000000"/>
              </a:solidFill>
              <a:cs typeface="+mn-cs"/>
            </a:endParaRPr>
          </a:p>
        </p:txBody>
      </p:sp>
      <p:sp>
        <p:nvSpPr>
          <p:cNvPr id="5" name="Slide Number Placeholder 5"/>
          <p:cNvSpPr>
            <a:spLocks noGrp="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80165" tIns="40083" rIns="80165" bIns="40083" numCol="1" anchor="t" anchorCtr="0" compatLnSpc="1">
            <a:prstTxWarp prst="textNoShape">
              <a:avLst/>
            </a:prstTxWarp>
          </a:bodyPr>
          <a:lstStyle>
            <a:lvl1pPr>
              <a:defRPr sz="1800">
                <a:latin typeface="Calibri" pitchFamily="34" charset="0"/>
              </a:defRPr>
            </a:lvl1pPr>
          </a:lstStyle>
          <a:p>
            <a:fld id="{FB225C4C-28E2-400C-86CF-A8AB50E0C0F4}" type="slidenum">
              <a:rPr lang="en-GB">
                <a:solidFill>
                  <a:srgbClr val="000000"/>
                </a:solidFill>
                <a:cs typeface="+mn-cs"/>
              </a:rPr>
              <a:pPr/>
              <a:t>‹#›</a:t>
            </a:fld>
            <a:endParaRPr lang="en-GB">
              <a:solidFill>
                <a:srgbClr val="000000"/>
              </a:solidFill>
              <a:cs typeface="+mn-cs"/>
            </a:endParaRPr>
          </a:p>
        </p:txBody>
      </p:sp>
      <p:sp>
        <p:nvSpPr>
          <p:cNvPr id="1030" name="Title Placeholder 5"/>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NZ"/>
          </a:p>
        </p:txBody>
      </p:sp>
    </p:spTree>
    <p:extLst>
      <p:ext uri="{BB962C8B-B14F-4D97-AF65-F5344CB8AC3E}">
        <p14:creationId xmlns:p14="http://schemas.microsoft.com/office/powerpoint/2010/main" val="2501350945"/>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transition>
    <p:fade/>
  </p:transition>
  <p:txStyles>
    <p:titleStyle>
      <a:lvl1pPr algn="ctr" defTabSz="434975" rtl="0" eaLnBrk="0" fontAlgn="base" hangingPunct="0">
        <a:spcBef>
          <a:spcPct val="0"/>
        </a:spcBef>
        <a:spcAft>
          <a:spcPct val="0"/>
        </a:spcAft>
        <a:defRPr sz="4200">
          <a:solidFill>
            <a:schemeClr val="tx1"/>
          </a:solidFill>
          <a:latin typeface="+mj-lt"/>
          <a:ea typeface="+mj-ea"/>
          <a:cs typeface="+mj-cs"/>
        </a:defRPr>
      </a:lvl1pPr>
      <a:lvl2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2pPr>
      <a:lvl3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3pPr>
      <a:lvl4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4pPr>
      <a:lvl5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5pPr>
      <a:lvl6pPr marL="4572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6pPr>
      <a:lvl7pPr marL="9144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7pPr>
      <a:lvl8pPr marL="13716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8pPr>
      <a:lvl9pPr marL="18288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9pPr>
    </p:titleStyle>
    <p:bodyStyle>
      <a:lvl1pPr marL="327025" indent="-327025" algn="l" defTabSz="434975" rtl="0" eaLnBrk="0" fontAlgn="base" hangingPunct="0">
        <a:spcBef>
          <a:spcPct val="20000"/>
        </a:spcBef>
        <a:spcAft>
          <a:spcPct val="0"/>
        </a:spcAft>
        <a:buFont typeface="Arial" charset="0"/>
        <a:buChar char="•"/>
        <a:defRPr sz="3100">
          <a:solidFill>
            <a:schemeClr val="tx1"/>
          </a:solidFill>
          <a:latin typeface="+mn-lt"/>
          <a:ea typeface="+mn-ea"/>
          <a:cs typeface="+mn-cs"/>
        </a:defRPr>
      </a:lvl1pPr>
      <a:lvl2pPr marL="708025" indent="-271463" algn="l" defTabSz="434975" rtl="0" eaLnBrk="0" fontAlgn="base" hangingPunct="0">
        <a:spcBef>
          <a:spcPct val="20000"/>
        </a:spcBef>
        <a:spcAft>
          <a:spcPct val="0"/>
        </a:spcAft>
        <a:buFont typeface="Arial" charset="0"/>
        <a:buChar char="–"/>
        <a:defRPr sz="2600">
          <a:solidFill>
            <a:schemeClr val="tx1"/>
          </a:solidFill>
          <a:latin typeface="+mn-lt"/>
          <a:ea typeface="+mn-ea"/>
        </a:defRPr>
      </a:lvl2pPr>
      <a:lvl3pPr marL="1089025" indent="-215900" algn="l" defTabSz="434975" rtl="0" eaLnBrk="0" fontAlgn="base" hangingPunct="0">
        <a:spcBef>
          <a:spcPct val="20000"/>
        </a:spcBef>
        <a:spcAft>
          <a:spcPct val="0"/>
        </a:spcAft>
        <a:buFont typeface="Arial" charset="0"/>
        <a:buChar char="•"/>
        <a:defRPr sz="2300">
          <a:solidFill>
            <a:schemeClr val="tx1"/>
          </a:solidFill>
          <a:latin typeface="+mn-lt"/>
          <a:ea typeface="+mn-ea"/>
        </a:defRPr>
      </a:lvl3pPr>
      <a:lvl4pPr marL="1527175"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4pPr>
      <a:lvl5pPr marL="19621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5pPr>
      <a:lvl6pPr marL="24193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6pPr>
      <a:lvl7pPr marL="28765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7pPr>
      <a:lvl8pPr marL="33337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8pPr>
      <a:lvl9pPr marL="37909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1"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MUN_50yr_Logo_CMYK_REV.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6079" y="25400"/>
            <a:ext cx="2327921" cy="812800"/>
          </a:xfrm>
          <a:prstGeom prst="rect">
            <a:avLst/>
          </a:prstGeom>
        </p:spPr>
      </p:pic>
    </p:spTree>
    <p:extLst>
      <p:ext uri="{BB962C8B-B14F-4D97-AF65-F5344CB8AC3E}">
        <p14:creationId xmlns:p14="http://schemas.microsoft.com/office/powerpoint/2010/main" val="2341338825"/>
      </p:ext>
    </p:extLst>
  </p:cSld>
  <p:clrMap bg1="lt1" tx1="dk1" bg2="lt2" tx2="dk2" accent1="accent1" accent2="accent2" accent3="accent3" accent4="accent4" accent5="accent5" accent6="accent6" hlink="hlink" folHlink="folHlink"/>
  <p:sldLayoutIdLst>
    <p:sldLayoutId id="2147484104" r:id="rId1"/>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pic>
        <p:nvPicPr>
          <p:cNvPr id="11" name="Picture 4" descr="New-NZ)Rev).pn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MUN38896 MasseyLogoUniNZ_CMYKrev.ai"/>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Tree>
    <p:extLst>
      <p:ext uri="{BB962C8B-B14F-4D97-AF65-F5344CB8AC3E}">
        <p14:creationId xmlns:p14="http://schemas.microsoft.com/office/powerpoint/2010/main" val="2738281756"/>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10" r:id="rId4"/>
    <p:sldLayoutId id="2147484111" r:id="rId5"/>
    <p:sldLayoutId id="2147484112" r:id="rId6"/>
    <p:sldLayoutId id="2147484113" r:id="rId7"/>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pic>
        <p:nvPicPr>
          <p:cNvPr id="5" name="Picture 7" descr="Slash.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MUN38896 MasseyLogoUniNZ_CMYKrev.ai"/>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New-NZ)Rev).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479375"/>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2053" name="Picture 5" descr="Slash.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MUN38896 MasseyLogoUniNZ_CMYKrev.ai"/>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New-NZ)Rev).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899913"/>
      </p:ext>
    </p:extLst>
  </p:cSld>
  <p:clrMap bg1="lt1" tx1="dk1" bg2="lt2" tx2="dk2" accent1="accent1" accent2="accent2" accent3="accent3" accent4="accent4" accent5="accent5" accent6="accent6" hlink="hlink" folHlink="folHlink"/>
  <p:sldLayoutIdLst>
    <p:sldLayoutId id="2147484122" r:id="rId1"/>
    <p:sldLayoutId id="2147484145" r:id="rId2"/>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ngine_New_NZ-0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2400" y="5981497"/>
            <a:ext cx="1295400" cy="800303"/>
          </a:xfrm>
          <a:prstGeom prst="rect">
            <a:avLst/>
          </a:prstGeom>
        </p:spPr>
      </p:pic>
    </p:spTree>
    <p:extLst>
      <p:ext uri="{BB962C8B-B14F-4D97-AF65-F5344CB8AC3E}">
        <p14:creationId xmlns:p14="http://schemas.microsoft.com/office/powerpoint/2010/main" val="3346251438"/>
      </p:ext>
    </p:extLst>
  </p:cSld>
  <p:clrMap bg1="lt1" tx1="dk1" bg2="lt2" tx2="dk2" accent1="accent1" accent2="accent2" accent3="accent3" accent4="accent4" accent5="accent5" accent6="accent6" hlink="hlink" folHlink="folHlink"/>
  <p:sldLayoutIdLst>
    <p:sldLayoutId id="2147484124" r:id="rId1"/>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NZ"/>
              <a:t>Click to edit Master title style</a:t>
            </a:r>
          </a:p>
        </p:txBody>
      </p:sp>
      <p:sp>
        <p:nvSpPr>
          <p:cNvPr id="1433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NZ"/>
              <a:t>Click to edit Master text styles</a:t>
            </a:r>
          </a:p>
          <a:p>
            <a:pPr lvl="1"/>
            <a:r>
              <a:rPr lang="en-NZ"/>
              <a:t>Second level</a:t>
            </a:r>
          </a:p>
          <a:p>
            <a:pPr lvl="2"/>
            <a:r>
              <a:rPr lang="en-NZ"/>
              <a:t>Third level</a:t>
            </a:r>
          </a:p>
          <a:p>
            <a:pPr lvl="3"/>
            <a:r>
              <a:rPr lang="en-NZ"/>
              <a:t>Fourth level</a:t>
            </a:r>
          </a:p>
          <a:p>
            <a:pPr lvl="4"/>
            <a:r>
              <a:rPr lang="en-NZ"/>
              <a:t>Fifth level</a:t>
            </a:r>
          </a:p>
        </p:txBody>
      </p:sp>
      <p:sp>
        <p:nvSpPr>
          <p:cNvPr id="452612"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cs typeface="Arial" charset="0"/>
              </a:defRPr>
            </a:lvl1pPr>
          </a:lstStyle>
          <a:p>
            <a:pPr>
              <a:defRPr/>
            </a:pPr>
            <a:endParaRPr lang="en-NZ"/>
          </a:p>
        </p:txBody>
      </p:sp>
      <p:sp>
        <p:nvSpPr>
          <p:cNvPr id="452614"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cs typeface="Arial" charset="0"/>
              </a:defRPr>
            </a:lvl1pPr>
          </a:lstStyle>
          <a:p>
            <a:pPr>
              <a:defRPr/>
            </a:pPr>
            <a:fld id="{299C8B79-7D0C-427C-88EB-9BEA6EDDD633}" type="slidenum">
              <a:rPr lang="en-NZ"/>
              <a:pPr>
                <a:defRPr/>
              </a:pPr>
              <a:t>‹#›</a:t>
            </a:fld>
            <a:endParaRPr lang="en-NZ"/>
          </a:p>
        </p:txBody>
      </p:sp>
      <p:sp>
        <p:nvSpPr>
          <p:cNvPr id="452615"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defRPr/>
            </a:pPr>
            <a:endParaRPr lang="en-US">
              <a:latin typeface="Times New Roman" pitchFamily="18" charset="0"/>
            </a:endParaRPr>
          </a:p>
        </p:txBody>
      </p:sp>
      <p:sp>
        <p:nvSpPr>
          <p:cNvPr id="452616"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en-NZ"/>
          </a:p>
        </p:txBody>
      </p:sp>
      <p:sp>
        <p:nvSpPr>
          <p:cNvPr id="452617"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defRPr/>
            </a:pPr>
            <a:endParaRPr lang="en-US">
              <a:latin typeface="Times New Roman" pitchFamily="18" charset="0"/>
            </a:endParaRPr>
          </a:p>
        </p:txBody>
      </p:sp>
      <p:sp>
        <p:nvSpPr>
          <p:cNvPr id="452618"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defRPr/>
            </a:pPr>
            <a:endParaRPr lang="en-US">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082" r:id="rId1"/>
    <p:sldLayoutId id="2147484045" r:id="rId2"/>
    <p:sldLayoutId id="2147484044" r:id="rId3"/>
    <p:sldLayoutId id="2147484043" r:id="rId4"/>
    <p:sldLayoutId id="2147484042" r:id="rId5"/>
    <p:sldLayoutId id="2147484041" r:id="rId6"/>
    <p:sldLayoutId id="2147484040" r:id="rId7"/>
    <p:sldLayoutId id="2147484039" r:id="rId8"/>
    <p:sldLayoutId id="2147484038" r:id="rId9"/>
    <p:sldLayoutId id="2147484037" r:id="rId10"/>
    <p:sldLayoutId id="2147484036" r:id="rId11"/>
    <p:sldLayoutId id="2147484035"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cs typeface="Arial" charset="0"/>
        </a:defRPr>
      </a:lvl2pPr>
      <a:lvl3pPr algn="l" rtl="0" eaLnBrk="0" fontAlgn="base" hangingPunct="0">
        <a:spcBef>
          <a:spcPct val="0"/>
        </a:spcBef>
        <a:spcAft>
          <a:spcPct val="0"/>
        </a:spcAft>
        <a:defRPr sz="4400">
          <a:solidFill>
            <a:schemeClr val="tx2"/>
          </a:solidFill>
          <a:latin typeface="Garamond" pitchFamily="18" charset="0"/>
          <a:cs typeface="Arial" charset="0"/>
        </a:defRPr>
      </a:lvl3pPr>
      <a:lvl4pPr algn="l" rtl="0" eaLnBrk="0" fontAlgn="base" hangingPunct="0">
        <a:spcBef>
          <a:spcPct val="0"/>
        </a:spcBef>
        <a:spcAft>
          <a:spcPct val="0"/>
        </a:spcAft>
        <a:defRPr sz="4400">
          <a:solidFill>
            <a:schemeClr val="tx2"/>
          </a:solidFill>
          <a:latin typeface="Garamond" pitchFamily="18" charset="0"/>
          <a:cs typeface="Arial" charset="0"/>
        </a:defRPr>
      </a:lvl4pPr>
      <a:lvl5pPr algn="l" rtl="0" eaLnBrk="0" fontAlgn="base" hangingPunct="0">
        <a:spcBef>
          <a:spcPct val="0"/>
        </a:spcBef>
        <a:spcAft>
          <a:spcPct val="0"/>
        </a:spcAft>
        <a:defRPr sz="4400">
          <a:solidFill>
            <a:schemeClr val="tx2"/>
          </a:solidFill>
          <a:latin typeface="Garamond" pitchFamily="18"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0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Picture 7"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MYK_WB_RIGHT.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Engine_New_NZ-01.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72400" y="5981497"/>
            <a:ext cx="1295400" cy="800303"/>
          </a:xfrm>
          <a:prstGeom prst="rect">
            <a:avLst/>
          </a:prstGeom>
        </p:spPr>
      </p:pic>
    </p:spTree>
    <p:extLst>
      <p:ext uri="{BB962C8B-B14F-4D97-AF65-F5344CB8AC3E}">
        <p14:creationId xmlns:p14="http://schemas.microsoft.com/office/powerpoint/2010/main" val="2946392847"/>
      </p:ext>
    </p:extLst>
  </p:cSld>
  <p:clrMap bg1="lt1" tx1="dk1" bg2="lt2" tx2="dk2" accent1="accent1" accent2="accent2" accent3="accent3" accent4="accent4" accent5="accent5" accent6="accent6" hlink="hlink" folHlink="folHlink"/>
  <p:sldLayoutIdLst>
    <p:sldLayoutId id="2147484126" r:id="rId1"/>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053" name="Picture 5"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MYK_WB_RIGHT.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Engine_New_NZ-01.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72400" y="5981497"/>
            <a:ext cx="1295400" cy="800303"/>
          </a:xfrm>
          <a:prstGeom prst="rect">
            <a:avLst/>
          </a:prstGeom>
        </p:spPr>
      </p:pic>
    </p:spTree>
    <p:extLst>
      <p:ext uri="{BB962C8B-B14F-4D97-AF65-F5344CB8AC3E}">
        <p14:creationId xmlns:p14="http://schemas.microsoft.com/office/powerpoint/2010/main" val="2426313262"/>
      </p:ext>
    </p:extLst>
  </p:cSld>
  <p:clrMap bg1="lt1" tx1="dk1" bg2="lt2" tx2="dk2" accent1="accent1" accent2="accent2" accent3="accent3" accent4="accent4" accent5="accent5" accent6="accent6" hlink="hlink" folHlink="folHlink"/>
  <p:sldLayoutIdLst>
    <p:sldLayoutId id="2147484128" r:id="rId1"/>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0"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Slash.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8014955"/>
      </p:ext>
    </p:extLst>
  </p:cSld>
  <p:clrMap bg1="lt1" tx1="dk1" bg2="lt2" tx2="dk2" accent1="accent1" accent2="accent2" accent3="accent3" accent4="accent4" accent5="accent5" accent6="accent6" hlink="hlink" folHlink="folHlink"/>
  <p:sldLayoutIdLst>
    <p:sldLayoutId id="2147484130" r:id="rId1"/>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0"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Slash.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965849"/>
      </p:ext>
    </p:extLst>
  </p:cSld>
  <p:clrMap bg1="lt1" tx1="dk1" bg2="lt2" tx2="dk2" accent1="accent1" accent2="accent2" accent3="accent3" accent4="accent4" accent5="accent5" accent6="accent6" hlink="hlink" folHlink="folHlink"/>
  <p:sldLayoutIdLst>
    <p:sldLayoutId id="2147484132" r:id="rId1"/>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904601"/>
      </p:ext>
    </p:extLst>
  </p:cSld>
  <p:clrMap bg1="lt1" tx1="dk1" bg2="lt2" tx2="dk2" accent1="accent1" accent2="accent2" accent3="accent3" accent4="accent4" accent5="accent5" accent6="accent6" hlink="hlink" folHlink="folHlink"/>
  <p:sldLayoutIdLst>
    <p:sldLayoutId id="2147484134" r:id="rId1"/>
  </p:sldLayoutIdLst>
  <p:transition/>
  <p:txStyles>
    <p:titleStyle>
      <a:lvl1pPr algn="ctr" rtl="0" eaLnBrk="1" fontAlgn="base" hangingPunct="1">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1" fontAlgn="base" hangingPunct="1">
        <a:spcBef>
          <a:spcPct val="0"/>
        </a:spcBef>
        <a:spcAft>
          <a:spcPct val="0"/>
        </a:spcAft>
        <a:defRPr sz="2000">
          <a:solidFill>
            <a:schemeClr val="tx1"/>
          </a:solidFill>
          <a:latin typeface="Arial" charset="0"/>
          <a:ea typeface="ＭＳ Ｐゴシック" charset="0"/>
          <a:cs typeface="Arial" charset="0"/>
        </a:defRPr>
      </a:lvl2pPr>
      <a:lvl3pPr algn="ctr" rtl="0" eaLnBrk="1" fontAlgn="base" hangingPunct="1">
        <a:spcBef>
          <a:spcPct val="0"/>
        </a:spcBef>
        <a:spcAft>
          <a:spcPct val="0"/>
        </a:spcAft>
        <a:defRPr sz="2000">
          <a:solidFill>
            <a:schemeClr val="tx1"/>
          </a:solidFill>
          <a:latin typeface="Arial" charset="0"/>
          <a:ea typeface="ＭＳ Ｐゴシック" charset="0"/>
          <a:cs typeface="Arial" charset="0"/>
        </a:defRPr>
      </a:lvl3pPr>
      <a:lvl4pPr algn="ctr" rtl="0" eaLnBrk="1" fontAlgn="base" hangingPunct="1">
        <a:spcBef>
          <a:spcPct val="0"/>
        </a:spcBef>
        <a:spcAft>
          <a:spcPct val="0"/>
        </a:spcAft>
        <a:defRPr sz="2000">
          <a:solidFill>
            <a:schemeClr val="tx1"/>
          </a:solidFill>
          <a:latin typeface="Arial" charset="0"/>
          <a:ea typeface="ＭＳ Ｐゴシック" charset="0"/>
          <a:cs typeface="Arial" charset="0"/>
        </a:defRPr>
      </a:lvl4pPr>
      <a:lvl5pPr algn="ctr" rtl="0" eaLnBrk="1" fontAlgn="base" hangingPunct="1">
        <a:spcBef>
          <a:spcPct val="0"/>
        </a:spcBef>
        <a:spcAft>
          <a:spcPct val="0"/>
        </a:spcAft>
        <a:defRPr sz="2000">
          <a:solidFill>
            <a:schemeClr val="tx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tx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tx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tx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7" descr="Slas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108892"/>
      </p:ext>
    </p:extLst>
  </p:cSld>
  <p:clrMap bg1="lt1" tx1="dk1" bg2="lt2" tx2="dk2" accent1="accent1" accent2="accent2" accent3="accent3" accent4="accent4" accent5="accent5" accent6="accent6" hlink="hlink" folHlink="folHlink"/>
  <p:sldLayoutIdLst>
    <p:sldLayoutId id="2147484136" r:id="rId1"/>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7" descr="Slas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066581"/>
      </p:ext>
    </p:extLst>
  </p:cSld>
  <p:clrMap bg1="lt1" tx1="dk1" bg2="lt2" tx2="dk2" accent1="accent1" accent2="accent2" accent3="accent3" accent4="accent4" accent5="accent5" accent6="accent6" hlink="hlink" folHlink="folHlink"/>
  <p:sldLayoutIdLst>
    <p:sldLayoutId id="2147484138" r:id="rId1"/>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CMYK_WB_RIGHT.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68172"/>
      </p:ext>
    </p:extLst>
  </p:cSld>
  <p:clrMap bg1="lt1" tx1="dk1" bg2="lt2" tx2="dk2" accent1="accent1" accent2="accent2" accent3="accent3" accent4="accent4" accent5="accent5" accent6="accent6" hlink="hlink" folHlink="folHlink"/>
  <p:sldLayoutIdLst>
    <p:sldLayoutId id="2147484140" r:id="rId1"/>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MYK_WB_RIGHT.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873903"/>
      </p:ext>
    </p:extLst>
  </p:cSld>
  <p:clrMap bg1="lt1" tx1="dk1" bg2="lt2" tx2="dk2" accent1="accent1" accent2="accent2" accent3="accent3" accent4="accent4" accent5="accent5" accent6="accent6" hlink="hlink" folHlink="folHlink"/>
  <p:sldLayoutIdLst>
    <p:sldLayoutId id="2147484142" r:id="rId1"/>
  </p:sldLayoutIdLst>
  <p:transition/>
  <p:txStyles>
    <p:titleStyle>
      <a:lvl1pPr algn="ctr" rtl="0" eaLnBrk="1" fontAlgn="base" hangingPunct="1">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1" fontAlgn="base" hangingPunct="1">
        <a:spcBef>
          <a:spcPct val="0"/>
        </a:spcBef>
        <a:spcAft>
          <a:spcPct val="0"/>
        </a:spcAft>
        <a:defRPr sz="2000">
          <a:solidFill>
            <a:schemeClr val="tx1"/>
          </a:solidFill>
          <a:latin typeface="Arial" charset="0"/>
          <a:ea typeface="ＭＳ Ｐゴシック" charset="0"/>
          <a:cs typeface="Arial" charset="0"/>
        </a:defRPr>
      </a:lvl2pPr>
      <a:lvl3pPr algn="ctr" rtl="0" eaLnBrk="1" fontAlgn="base" hangingPunct="1">
        <a:spcBef>
          <a:spcPct val="0"/>
        </a:spcBef>
        <a:spcAft>
          <a:spcPct val="0"/>
        </a:spcAft>
        <a:defRPr sz="2000">
          <a:solidFill>
            <a:schemeClr val="tx1"/>
          </a:solidFill>
          <a:latin typeface="Arial" charset="0"/>
          <a:ea typeface="ＭＳ Ｐゴシック" charset="0"/>
          <a:cs typeface="Arial" charset="0"/>
        </a:defRPr>
      </a:lvl3pPr>
      <a:lvl4pPr algn="ctr" rtl="0" eaLnBrk="1" fontAlgn="base" hangingPunct="1">
        <a:spcBef>
          <a:spcPct val="0"/>
        </a:spcBef>
        <a:spcAft>
          <a:spcPct val="0"/>
        </a:spcAft>
        <a:defRPr sz="2000">
          <a:solidFill>
            <a:schemeClr val="tx1"/>
          </a:solidFill>
          <a:latin typeface="Arial" charset="0"/>
          <a:ea typeface="ＭＳ Ｐゴシック" charset="0"/>
          <a:cs typeface="Arial" charset="0"/>
        </a:defRPr>
      </a:lvl4pPr>
      <a:lvl5pPr algn="ctr" rtl="0" eaLnBrk="1" fontAlgn="base" hangingPunct="1">
        <a:spcBef>
          <a:spcPct val="0"/>
        </a:spcBef>
        <a:spcAft>
          <a:spcPct val="0"/>
        </a:spcAft>
        <a:defRPr sz="2000">
          <a:solidFill>
            <a:schemeClr val="tx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tx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tx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tx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MYK_WB_LEFT.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2863" y="-23813"/>
            <a:ext cx="202406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301489"/>
      </p:ext>
    </p:extLst>
  </p:cSld>
  <p:clrMap bg1="lt1" tx1="dk1" bg2="lt2" tx2="dk2" accent1="accent1" accent2="accent2" accent3="accent3" accent4="accent4" accent5="accent5" accent6="accent6" hlink="hlink" folHlink="folHlink"/>
  <p:sldLayoutIdLst>
    <p:sldLayoutId id="2147484144" r:id="rId1"/>
  </p:sldLayoutIdLst>
  <p:transition/>
  <p:txStyles>
    <p:titleStyle>
      <a:lvl1pPr algn="ctr" rtl="0" eaLnBrk="1" fontAlgn="base" hangingPunct="1">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1" fontAlgn="base" hangingPunct="1">
        <a:spcBef>
          <a:spcPct val="0"/>
        </a:spcBef>
        <a:spcAft>
          <a:spcPct val="0"/>
        </a:spcAft>
        <a:defRPr sz="2000">
          <a:solidFill>
            <a:schemeClr val="tx1"/>
          </a:solidFill>
          <a:latin typeface="Arial" charset="0"/>
          <a:ea typeface="ＭＳ Ｐゴシック" charset="0"/>
          <a:cs typeface="Arial" charset="0"/>
        </a:defRPr>
      </a:lvl2pPr>
      <a:lvl3pPr algn="ctr" rtl="0" eaLnBrk="1" fontAlgn="base" hangingPunct="1">
        <a:spcBef>
          <a:spcPct val="0"/>
        </a:spcBef>
        <a:spcAft>
          <a:spcPct val="0"/>
        </a:spcAft>
        <a:defRPr sz="2000">
          <a:solidFill>
            <a:schemeClr val="tx1"/>
          </a:solidFill>
          <a:latin typeface="Arial" charset="0"/>
          <a:ea typeface="ＭＳ Ｐゴシック" charset="0"/>
          <a:cs typeface="Arial" charset="0"/>
        </a:defRPr>
      </a:lvl3pPr>
      <a:lvl4pPr algn="ctr" rtl="0" eaLnBrk="1" fontAlgn="base" hangingPunct="1">
        <a:spcBef>
          <a:spcPct val="0"/>
        </a:spcBef>
        <a:spcAft>
          <a:spcPct val="0"/>
        </a:spcAft>
        <a:defRPr sz="2000">
          <a:solidFill>
            <a:schemeClr val="tx1"/>
          </a:solidFill>
          <a:latin typeface="Arial" charset="0"/>
          <a:ea typeface="ＭＳ Ｐゴシック" charset="0"/>
          <a:cs typeface="Arial" charset="0"/>
        </a:defRPr>
      </a:lvl4pPr>
      <a:lvl5pPr algn="ctr" rtl="0" eaLnBrk="1" fontAlgn="base" hangingPunct="1">
        <a:spcBef>
          <a:spcPct val="0"/>
        </a:spcBef>
        <a:spcAft>
          <a:spcPct val="0"/>
        </a:spcAft>
        <a:defRPr sz="2000">
          <a:solidFill>
            <a:schemeClr val="tx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tx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tx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tx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7650" name="Picture 4" descr="MU_logo_master_CMYKrev.eps"/>
          <p:cNvPicPr>
            <a:picLocks noChangeAspect="1"/>
          </p:cNvPicPr>
          <p:nvPr/>
        </p:nvPicPr>
        <p:blipFill>
          <a:blip r:embed="rId14" cstate="print"/>
          <a:srcRect/>
          <a:stretch>
            <a:fillRect/>
          </a:stretch>
        </p:blipFill>
        <p:spPr bwMode="auto">
          <a:xfrm>
            <a:off x="2878138" y="2894013"/>
            <a:ext cx="3403600" cy="1433512"/>
          </a:xfrm>
          <a:prstGeom prst="rect">
            <a:avLst/>
          </a:prstGeom>
          <a:noFill/>
          <a:ln w="9525">
            <a:noFill/>
            <a:miter lim="800000"/>
            <a:headEnd/>
            <a:tailEnd/>
          </a:ln>
        </p:spPr>
      </p:pic>
      <p:sp>
        <p:nvSpPr>
          <p:cNvPr id="3" name="Date Placeholder 3"/>
          <p:cNvSpPr>
            <a:spLocks noGrp="1"/>
          </p:cNvSpPr>
          <p:nvPr>
            <p:ph type="dt" sz="half" idx="2"/>
          </p:nvPr>
        </p:nvSpPr>
        <p:spPr bwMode="auto">
          <a:xfrm>
            <a:off x="457200" y="6356350"/>
            <a:ext cx="2133600" cy="365125"/>
          </a:xfrm>
          <a:prstGeom prst="rect">
            <a:avLst/>
          </a:prstGeom>
          <a:noFill/>
          <a:ln w="9525">
            <a:noFill/>
            <a:miter lim="800000"/>
            <a:headEnd/>
            <a:tailEnd/>
          </a:ln>
        </p:spPr>
        <p:txBody>
          <a:bodyPr vert="horz" wrap="square" lIns="80165" tIns="40083" rIns="80165" bIns="40083" numCol="1" anchor="t" anchorCtr="0" compatLnSpc="1">
            <a:prstTxWarp prst="textNoShape">
              <a:avLst/>
            </a:prstTxWarp>
          </a:bodyPr>
          <a:lstStyle>
            <a:lvl1pPr>
              <a:defRPr sz="1800">
                <a:latin typeface="Calibri" pitchFamily="34" charset="0"/>
              </a:defRPr>
            </a:lvl1pPr>
          </a:lstStyle>
          <a:p>
            <a:fld id="{5FF48A39-3CA8-4823-8ABD-52E7BAFF443E}" type="datetimeFigureOut">
              <a:rPr lang="en-US"/>
              <a:pPr/>
              <a:t>1/21/2020</a:t>
            </a:fld>
            <a:endParaRPr lang="en-GB"/>
          </a:p>
        </p:txBody>
      </p:sp>
      <p:sp>
        <p:nvSpPr>
          <p:cNvPr id="4" name="Footer Placeholder 4"/>
          <p:cNvSpPr>
            <a:spLocks noGrp="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80165" tIns="40083" rIns="80165" bIns="40083" numCol="1" anchor="t" anchorCtr="0" compatLnSpc="1">
            <a:prstTxWarp prst="textNoShape">
              <a:avLst/>
            </a:prstTxWarp>
          </a:bodyPr>
          <a:lstStyle>
            <a:lvl1pPr>
              <a:defRPr sz="1800">
                <a:latin typeface="Calibri" pitchFamily="34" charset="0"/>
              </a:defRPr>
            </a:lvl1pPr>
          </a:lstStyle>
          <a:p>
            <a:endParaRPr lang="en-GB"/>
          </a:p>
        </p:txBody>
      </p:sp>
      <p:sp>
        <p:nvSpPr>
          <p:cNvPr id="5" name="Slide Number Placeholder 5"/>
          <p:cNvSpPr>
            <a:spLocks noGrp="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80165" tIns="40083" rIns="80165" bIns="40083" numCol="1" anchor="t" anchorCtr="0" compatLnSpc="1">
            <a:prstTxWarp prst="textNoShape">
              <a:avLst/>
            </a:prstTxWarp>
          </a:bodyPr>
          <a:lstStyle>
            <a:lvl1pPr>
              <a:defRPr sz="1800">
                <a:latin typeface="Calibri" pitchFamily="34" charset="0"/>
              </a:defRPr>
            </a:lvl1pPr>
          </a:lstStyle>
          <a:p>
            <a:fld id="{2A5B2966-8BF6-45AF-A038-C0D5DB41B27A}"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4056" r:id="rId1"/>
    <p:sldLayoutId id="2147484055" r:id="rId2"/>
    <p:sldLayoutId id="2147484054" r:id="rId3"/>
    <p:sldLayoutId id="2147484053" r:id="rId4"/>
    <p:sldLayoutId id="2147484052" r:id="rId5"/>
    <p:sldLayoutId id="2147484051" r:id="rId6"/>
    <p:sldLayoutId id="2147484050" r:id="rId7"/>
    <p:sldLayoutId id="2147484049" r:id="rId8"/>
    <p:sldLayoutId id="2147484048" r:id="rId9"/>
    <p:sldLayoutId id="2147484047" r:id="rId10"/>
    <p:sldLayoutId id="2147484046" r:id="rId11"/>
  </p:sldLayoutIdLst>
  <p:txStyles>
    <p:titleStyle>
      <a:lvl1pPr algn="ctr" defTabSz="434975" rtl="0" eaLnBrk="0" fontAlgn="base" hangingPunct="0">
        <a:spcBef>
          <a:spcPct val="0"/>
        </a:spcBef>
        <a:spcAft>
          <a:spcPct val="0"/>
        </a:spcAft>
        <a:defRPr sz="4200">
          <a:solidFill>
            <a:schemeClr val="tx1"/>
          </a:solidFill>
          <a:latin typeface="+mj-lt"/>
          <a:ea typeface="+mj-ea"/>
          <a:cs typeface="+mj-cs"/>
        </a:defRPr>
      </a:lvl1pPr>
      <a:lvl2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2pPr>
      <a:lvl3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3pPr>
      <a:lvl4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4pPr>
      <a:lvl5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5pPr>
      <a:lvl6pPr marL="4572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6pPr>
      <a:lvl7pPr marL="9144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7pPr>
      <a:lvl8pPr marL="13716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8pPr>
      <a:lvl9pPr marL="18288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9pPr>
    </p:titleStyle>
    <p:bodyStyle>
      <a:lvl1pPr marL="327025" indent="-327025" algn="l" defTabSz="434975" rtl="0" eaLnBrk="0" fontAlgn="base" hangingPunct="0">
        <a:spcBef>
          <a:spcPct val="20000"/>
        </a:spcBef>
        <a:spcAft>
          <a:spcPct val="0"/>
        </a:spcAft>
        <a:buFont typeface="Arial" charset="0"/>
        <a:buChar char="•"/>
        <a:defRPr sz="3100">
          <a:solidFill>
            <a:schemeClr val="tx1"/>
          </a:solidFill>
          <a:latin typeface="+mn-lt"/>
          <a:ea typeface="+mn-ea"/>
          <a:cs typeface="+mn-cs"/>
        </a:defRPr>
      </a:lvl1pPr>
      <a:lvl2pPr marL="708025" indent="-271463" algn="l" defTabSz="434975" rtl="0" eaLnBrk="0" fontAlgn="base" hangingPunct="0">
        <a:spcBef>
          <a:spcPct val="20000"/>
        </a:spcBef>
        <a:spcAft>
          <a:spcPct val="0"/>
        </a:spcAft>
        <a:buFont typeface="Arial" charset="0"/>
        <a:buChar char="–"/>
        <a:defRPr sz="2600">
          <a:solidFill>
            <a:schemeClr val="tx1"/>
          </a:solidFill>
          <a:latin typeface="+mn-lt"/>
          <a:ea typeface="+mn-ea"/>
        </a:defRPr>
      </a:lvl2pPr>
      <a:lvl3pPr marL="1089025" indent="-215900" algn="l" defTabSz="434975" rtl="0" eaLnBrk="0" fontAlgn="base" hangingPunct="0">
        <a:spcBef>
          <a:spcPct val="20000"/>
        </a:spcBef>
        <a:spcAft>
          <a:spcPct val="0"/>
        </a:spcAft>
        <a:buFont typeface="Arial" charset="0"/>
        <a:buChar char="•"/>
        <a:defRPr sz="2300">
          <a:solidFill>
            <a:schemeClr val="tx1"/>
          </a:solidFill>
          <a:latin typeface="+mn-lt"/>
          <a:ea typeface="+mn-ea"/>
        </a:defRPr>
      </a:lvl3pPr>
      <a:lvl4pPr marL="1527175"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4pPr>
      <a:lvl5pPr marL="19621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5pPr>
      <a:lvl6pPr marL="2419350" indent="-217488" algn="l" defTabSz="434975" rtl="0" eaLnBrk="0" fontAlgn="base" hangingPunct="0">
        <a:spcBef>
          <a:spcPct val="20000"/>
        </a:spcBef>
        <a:spcAft>
          <a:spcPct val="0"/>
        </a:spcAft>
        <a:buFont typeface="Arial" pitchFamily="34" charset="0"/>
        <a:buChar char="»"/>
        <a:defRPr sz="1900">
          <a:solidFill>
            <a:schemeClr val="tx1"/>
          </a:solidFill>
          <a:latin typeface="+mn-lt"/>
          <a:ea typeface="+mn-ea"/>
        </a:defRPr>
      </a:lvl6pPr>
      <a:lvl7pPr marL="2876550" indent="-217488" algn="l" defTabSz="434975" rtl="0" eaLnBrk="0" fontAlgn="base" hangingPunct="0">
        <a:spcBef>
          <a:spcPct val="20000"/>
        </a:spcBef>
        <a:spcAft>
          <a:spcPct val="0"/>
        </a:spcAft>
        <a:buFont typeface="Arial" pitchFamily="34" charset="0"/>
        <a:buChar char="»"/>
        <a:defRPr sz="1900">
          <a:solidFill>
            <a:schemeClr val="tx1"/>
          </a:solidFill>
          <a:latin typeface="+mn-lt"/>
          <a:ea typeface="+mn-ea"/>
        </a:defRPr>
      </a:lvl7pPr>
      <a:lvl8pPr marL="3333750" indent="-217488" algn="l" defTabSz="434975" rtl="0" eaLnBrk="0" fontAlgn="base" hangingPunct="0">
        <a:spcBef>
          <a:spcPct val="20000"/>
        </a:spcBef>
        <a:spcAft>
          <a:spcPct val="0"/>
        </a:spcAft>
        <a:buFont typeface="Arial" pitchFamily="34" charset="0"/>
        <a:buChar char="»"/>
        <a:defRPr sz="1900">
          <a:solidFill>
            <a:schemeClr val="tx1"/>
          </a:solidFill>
          <a:latin typeface="+mn-lt"/>
          <a:ea typeface="+mn-ea"/>
        </a:defRPr>
      </a:lvl8pPr>
      <a:lvl9pPr marL="3790950" indent="-217488" algn="l" defTabSz="434975" rtl="0" eaLnBrk="0" fontAlgn="base" hangingPunct="0">
        <a:spcBef>
          <a:spcPct val="20000"/>
        </a:spcBef>
        <a:spcAft>
          <a:spcPct val="0"/>
        </a:spcAft>
        <a:buFont typeface="Arial" pitchFamily="34" charset="0"/>
        <a:buChar char="»"/>
        <a:defRPr sz="19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39938" name="Picture 4" descr="MU_logo_master_CMYKrev.eps"/>
          <p:cNvPicPr>
            <a:picLocks noChangeAspect="1"/>
          </p:cNvPicPr>
          <p:nvPr/>
        </p:nvPicPr>
        <p:blipFill>
          <a:blip r:embed="rId14" cstate="print"/>
          <a:srcRect/>
          <a:stretch>
            <a:fillRect/>
          </a:stretch>
        </p:blipFill>
        <p:spPr bwMode="auto">
          <a:xfrm>
            <a:off x="2878138" y="2894013"/>
            <a:ext cx="3403600" cy="14335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7" r:id="rId1"/>
    <p:sldLayoutId id="2147484066" r:id="rId2"/>
    <p:sldLayoutId id="2147484065" r:id="rId3"/>
    <p:sldLayoutId id="2147484064" r:id="rId4"/>
    <p:sldLayoutId id="2147484063" r:id="rId5"/>
    <p:sldLayoutId id="2147484062" r:id="rId6"/>
    <p:sldLayoutId id="2147484061" r:id="rId7"/>
    <p:sldLayoutId id="2147484060" r:id="rId8"/>
    <p:sldLayoutId id="2147484059" r:id="rId9"/>
    <p:sldLayoutId id="2147484058" r:id="rId10"/>
    <p:sldLayoutId id="2147484057" r:id="rId11"/>
  </p:sldLayoutIdLst>
  <p:txStyles>
    <p:titleStyle>
      <a:lvl1pPr algn="ctr" defTabSz="434975" rtl="0" eaLnBrk="0" fontAlgn="base" hangingPunct="0">
        <a:spcBef>
          <a:spcPct val="0"/>
        </a:spcBef>
        <a:spcAft>
          <a:spcPct val="0"/>
        </a:spcAft>
        <a:defRPr sz="4200">
          <a:solidFill>
            <a:schemeClr val="tx1"/>
          </a:solidFill>
          <a:latin typeface="+mj-lt"/>
          <a:ea typeface="+mj-ea"/>
          <a:cs typeface="+mj-cs"/>
        </a:defRPr>
      </a:lvl1pPr>
      <a:lvl2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2pPr>
      <a:lvl3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3pPr>
      <a:lvl4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4pPr>
      <a:lvl5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5pPr>
      <a:lvl6pPr marL="4572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6pPr>
      <a:lvl7pPr marL="9144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7pPr>
      <a:lvl8pPr marL="13716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8pPr>
      <a:lvl9pPr marL="18288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9pPr>
    </p:titleStyle>
    <p:bodyStyle>
      <a:lvl1pPr marL="327025" indent="-327025" algn="l" defTabSz="434975" rtl="0" eaLnBrk="0" fontAlgn="base" hangingPunct="0">
        <a:spcBef>
          <a:spcPct val="20000"/>
        </a:spcBef>
        <a:spcAft>
          <a:spcPct val="0"/>
        </a:spcAft>
        <a:buFont typeface="Arial" charset="0"/>
        <a:buChar char="•"/>
        <a:defRPr sz="3100">
          <a:solidFill>
            <a:schemeClr val="tx1"/>
          </a:solidFill>
          <a:latin typeface="+mn-lt"/>
          <a:ea typeface="+mn-ea"/>
          <a:cs typeface="+mn-cs"/>
        </a:defRPr>
      </a:lvl1pPr>
      <a:lvl2pPr marL="708025" indent="-271463" algn="l" defTabSz="434975" rtl="0" eaLnBrk="0" fontAlgn="base" hangingPunct="0">
        <a:spcBef>
          <a:spcPct val="20000"/>
        </a:spcBef>
        <a:spcAft>
          <a:spcPct val="0"/>
        </a:spcAft>
        <a:buFont typeface="Arial" charset="0"/>
        <a:buChar char="–"/>
        <a:defRPr sz="2600">
          <a:solidFill>
            <a:schemeClr val="tx1"/>
          </a:solidFill>
          <a:latin typeface="+mn-lt"/>
          <a:ea typeface="+mn-ea"/>
        </a:defRPr>
      </a:lvl2pPr>
      <a:lvl3pPr marL="1089025" indent="-215900" algn="l" defTabSz="434975" rtl="0" eaLnBrk="0" fontAlgn="base" hangingPunct="0">
        <a:spcBef>
          <a:spcPct val="20000"/>
        </a:spcBef>
        <a:spcAft>
          <a:spcPct val="0"/>
        </a:spcAft>
        <a:buFont typeface="Arial" charset="0"/>
        <a:buChar char="•"/>
        <a:defRPr sz="2300">
          <a:solidFill>
            <a:schemeClr val="tx1"/>
          </a:solidFill>
          <a:latin typeface="+mn-lt"/>
          <a:ea typeface="+mn-ea"/>
        </a:defRPr>
      </a:lvl3pPr>
      <a:lvl4pPr marL="1527175"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4pPr>
      <a:lvl5pPr marL="19621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5pPr>
      <a:lvl6pPr marL="2419350" indent="-217488" algn="l" defTabSz="434975" rtl="0" eaLnBrk="0" fontAlgn="base" hangingPunct="0">
        <a:spcBef>
          <a:spcPct val="20000"/>
        </a:spcBef>
        <a:spcAft>
          <a:spcPct val="0"/>
        </a:spcAft>
        <a:buFont typeface="Arial" pitchFamily="34" charset="0"/>
        <a:buChar char="»"/>
        <a:defRPr sz="1900">
          <a:solidFill>
            <a:schemeClr val="tx1"/>
          </a:solidFill>
          <a:latin typeface="+mn-lt"/>
          <a:ea typeface="+mn-ea"/>
        </a:defRPr>
      </a:lvl6pPr>
      <a:lvl7pPr marL="2876550" indent="-217488" algn="l" defTabSz="434975" rtl="0" eaLnBrk="0" fontAlgn="base" hangingPunct="0">
        <a:spcBef>
          <a:spcPct val="20000"/>
        </a:spcBef>
        <a:spcAft>
          <a:spcPct val="0"/>
        </a:spcAft>
        <a:buFont typeface="Arial" pitchFamily="34" charset="0"/>
        <a:buChar char="»"/>
        <a:defRPr sz="1900">
          <a:solidFill>
            <a:schemeClr val="tx1"/>
          </a:solidFill>
          <a:latin typeface="+mn-lt"/>
          <a:ea typeface="+mn-ea"/>
        </a:defRPr>
      </a:lvl7pPr>
      <a:lvl8pPr marL="3333750" indent="-217488" algn="l" defTabSz="434975" rtl="0" eaLnBrk="0" fontAlgn="base" hangingPunct="0">
        <a:spcBef>
          <a:spcPct val="20000"/>
        </a:spcBef>
        <a:spcAft>
          <a:spcPct val="0"/>
        </a:spcAft>
        <a:buFont typeface="Arial" pitchFamily="34" charset="0"/>
        <a:buChar char="»"/>
        <a:defRPr sz="1900">
          <a:solidFill>
            <a:schemeClr val="tx1"/>
          </a:solidFill>
          <a:latin typeface="+mn-lt"/>
          <a:ea typeface="+mn-ea"/>
        </a:defRPr>
      </a:lvl8pPr>
      <a:lvl9pPr marL="3790950" indent="-217488" algn="l" defTabSz="434975" rtl="0" eaLnBrk="0" fontAlgn="base" hangingPunct="0">
        <a:spcBef>
          <a:spcPct val="20000"/>
        </a:spcBef>
        <a:spcAft>
          <a:spcPct val="0"/>
        </a:spcAft>
        <a:buFont typeface="Arial" pitchFamily="34" charset="0"/>
        <a:buChar char="»"/>
        <a:defRPr sz="19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2226" name="Picture 7" descr="powerpoint2.jpg"/>
          <p:cNvPicPr>
            <a:picLocks noChangeAspect="1"/>
          </p:cNvPicPr>
          <p:nvPr/>
        </p:nvPicPr>
        <p:blipFill>
          <a:blip r:embed="rId14" cstate="print"/>
          <a:srcRect/>
          <a:stretch>
            <a:fillRect/>
          </a:stretch>
        </p:blipFill>
        <p:spPr bwMode="auto">
          <a:xfrm>
            <a:off x="0" y="3175"/>
            <a:ext cx="9144000" cy="6851650"/>
          </a:xfrm>
          <a:prstGeom prst="rect">
            <a:avLst/>
          </a:prstGeom>
          <a:noFill/>
          <a:ln w="9525">
            <a:noFill/>
            <a:miter lim="800000"/>
            <a:headEnd/>
            <a:tailEnd/>
          </a:ln>
        </p:spPr>
      </p:pic>
      <p:sp>
        <p:nvSpPr>
          <p:cNvPr id="522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80145" tIns="40073" rIns="80145" bIns="40073" numCol="1" anchor="ctr" anchorCtr="0" compatLnSpc="1">
            <a:prstTxWarp prst="textNoShape">
              <a:avLst/>
            </a:prstTxWarp>
          </a:bodyPr>
          <a:lstStyle/>
          <a:p>
            <a:pPr lvl="0"/>
            <a:r>
              <a:rPr lang="en-AU"/>
              <a:t>Click to edit Master title style</a:t>
            </a:r>
            <a:endParaRPr lang="en-GB"/>
          </a:p>
        </p:txBody>
      </p:sp>
      <p:sp>
        <p:nvSpPr>
          <p:cNvPr id="522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80145" tIns="40073" rIns="80145" bIns="40073"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GB"/>
          </a:p>
        </p:txBody>
      </p:sp>
    </p:spTree>
  </p:cSld>
  <p:clrMap bg1="lt1" tx1="dk1" bg2="lt2" tx2="dk2" accent1="accent1" accent2="accent2" accent3="accent3" accent4="accent4" accent5="accent5" accent6="accent6" hlink="hlink" folHlink="folHlink"/>
  <p:sldLayoutIdLst>
    <p:sldLayoutId id="2147484080" r:id="rId1"/>
    <p:sldLayoutId id="2147484079" r:id="rId2"/>
    <p:sldLayoutId id="2147484078" r:id="rId3"/>
    <p:sldLayoutId id="2147484077" r:id="rId4"/>
    <p:sldLayoutId id="2147484076" r:id="rId5"/>
    <p:sldLayoutId id="2147484075" r:id="rId6"/>
    <p:sldLayoutId id="2147484074" r:id="rId7"/>
    <p:sldLayoutId id="2147484073" r:id="rId8"/>
    <p:sldLayoutId id="2147484072" r:id="rId9"/>
    <p:sldLayoutId id="2147484071" r:id="rId10"/>
    <p:sldLayoutId id="2147484070" r:id="rId11"/>
    <p:sldLayoutId id="2147484069" r:id="rId12"/>
  </p:sldLayoutIdLst>
  <p:txStyles>
    <p:titleStyle>
      <a:lvl1pPr algn="ctr" defTabSz="400050" rtl="0" eaLnBrk="0" fontAlgn="base" hangingPunct="0">
        <a:spcBef>
          <a:spcPct val="0"/>
        </a:spcBef>
        <a:spcAft>
          <a:spcPct val="0"/>
        </a:spcAft>
        <a:defRPr sz="3900">
          <a:solidFill>
            <a:schemeClr val="tx1"/>
          </a:solidFill>
          <a:latin typeface="+mj-lt"/>
          <a:ea typeface="+mj-ea"/>
          <a:cs typeface="+mj-cs"/>
        </a:defRPr>
      </a:lvl1pPr>
      <a:lvl2pPr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2pPr>
      <a:lvl3pPr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3pPr>
      <a:lvl4pPr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4pPr>
      <a:lvl5pPr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5pPr>
      <a:lvl6pPr marL="457200"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6pPr>
      <a:lvl7pPr marL="914400"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7pPr>
      <a:lvl8pPr marL="1371600"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8pPr>
      <a:lvl9pPr marL="1828800"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9pPr>
    </p:titleStyle>
    <p:bodyStyle>
      <a:lvl1pPr marL="300038" indent="-300038" algn="l" defTabSz="400050"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50875" indent="-250825" algn="l" defTabSz="400050" rtl="0" eaLnBrk="0" fontAlgn="base" hangingPunct="0">
        <a:spcBef>
          <a:spcPct val="20000"/>
        </a:spcBef>
        <a:spcAft>
          <a:spcPct val="0"/>
        </a:spcAft>
        <a:buFont typeface="Arial" charset="0"/>
        <a:buChar char="–"/>
        <a:defRPr sz="2500">
          <a:solidFill>
            <a:schemeClr val="tx1"/>
          </a:solidFill>
          <a:latin typeface="+mn-lt"/>
          <a:ea typeface="+mn-ea"/>
        </a:defRPr>
      </a:lvl2pPr>
      <a:lvl3pPr marL="1001713" indent="-200025" algn="l" defTabSz="400050" rtl="0" eaLnBrk="0" fontAlgn="base" hangingPunct="0">
        <a:spcBef>
          <a:spcPct val="20000"/>
        </a:spcBef>
        <a:spcAft>
          <a:spcPct val="0"/>
        </a:spcAft>
        <a:buFont typeface="Arial" charset="0"/>
        <a:buChar char="•"/>
        <a:defRPr sz="2100">
          <a:solidFill>
            <a:schemeClr val="tx1"/>
          </a:solidFill>
          <a:latin typeface="+mn-lt"/>
          <a:ea typeface="+mn-ea"/>
        </a:defRPr>
      </a:lvl3pPr>
      <a:lvl4pPr marL="1403350" indent="-201613" algn="l" defTabSz="400050" rtl="0" eaLnBrk="0" fontAlgn="base" hangingPunct="0">
        <a:spcBef>
          <a:spcPct val="20000"/>
        </a:spcBef>
        <a:spcAft>
          <a:spcPct val="0"/>
        </a:spcAft>
        <a:buFont typeface="Arial" charset="0"/>
        <a:buChar char="–"/>
        <a:defRPr>
          <a:solidFill>
            <a:schemeClr val="tx1"/>
          </a:solidFill>
          <a:latin typeface="+mn-lt"/>
          <a:ea typeface="+mn-ea"/>
        </a:defRPr>
      </a:lvl4pPr>
      <a:lvl5pPr marL="18034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5pPr>
      <a:lvl6pPr marL="2260600" indent="-200025" algn="l" defTabSz="400050" rtl="0" eaLnBrk="0" fontAlgn="base" hangingPunct="0">
        <a:spcBef>
          <a:spcPct val="20000"/>
        </a:spcBef>
        <a:spcAft>
          <a:spcPct val="0"/>
        </a:spcAft>
        <a:buFont typeface="Arial" pitchFamily="34" charset="0"/>
        <a:buChar char="»"/>
        <a:defRPr>
          <a:solidFill>
            <a:schemeClr val="tx1"/>
          </a:solidFill>
          <a:latin typeface="+mn-lt"/>
          <a:ea typeface="+mn-ea"/>
        </a:defRPr>
      </a:lvl6pPr>
      <a:lvl7pPr marL="2717800" indent="-200025" algn="l" defTabSz="400050" rtl="0" eaLnBrk="0" fontAlgn="base" hangingPunct="0">
        <a:spcBef>
          <a:spcPct val="20000"/>
        </a:spcBef>
        <a:spcAft>
          <a:spcPct val="0"/>
        </a:spcAft>
        <a:buFont typeface="Arial" pitchFamily="34" charset="0"/>
        <a:buChar char="»"/>
        <a:defRPr>
          <a:solidFill>
            <a:schemeClr val="tx1"/>
          </a:solidFill>
          <a:latin typeface="+mn-lt"/>
          <a:ea typeface="+mn-ea"/>
        </a:defRPr>
      </a:lvl7pPr>
      <a:lvl8pPr marL="3175000" indent="-200025" algn="l" defTabSz="400050" rtl="0" eaLnBrk="0" fontAlgn="base" hangingPunct="0">
        <a:spcBef>
          <a:spcPct val="20000"/>
        </a:spcBef>
        <a:spcAft>
          <a:spcPct val="0"/>
        </a:spcAft>
        <a:buFont typeface="Arial" pitchFamily="34" charset="0"/>
        <a:buChar char="»"/>
        <a:defRPr>
          <a:solidFill>
            <a:schemeClr val="tx1"/>
          </a:solidFill>
          <a:latin typeface="+mn-lt"/>
          <a:ea typeface="+mn-ea"/>
        </a:defRPr>
      </a:lvl8pPr>
      <a:lvl9pPr marL="3632200" indent="-200025" algn="l" defTabSz="400050" rtl="0" eaLnBrk="0" fontAlgn="base" hangingPunct="0">
        <a:spcBef>
          <a:spcPct val="20000"/>
        </a:spcBef>
        <a:spcAft>
          <a:spcPct val="0"/>
        </a:spcAft>
        <a:buFont typeface="Arial" pitchFamily="34"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2987675" y="0"/>
            <a:ext cx="6156325" cy="692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NZ"/>
              <a:t>Click to edit Master title style</a:t>
            </a:r>
          </a:p>
        </p:txBody>
      </p:sp>
      <p:sp>
        <p:nvSpPr>
          <p:cNvPr id="665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NZ"/>
              <a:t>Click to edit Master text styles</a:t>
            </a:r>
          </a:p>
          <a:p>
            <a:pPr lvl="1"/>
            <a:r>
              <a:rPr lang="en-NZ"/>
              <a:t>Second level</a:t>
            </a:r>
          </a:p>
          <a:p>
            <a:pPr lvl="2"/>
            <a:r>
              <a:rPr lang="en-NZ"/>
              <a:t>Third level</a:t>
            </a:r>
          </a:p>
          <a:p>
            <a:pPr lvl="3"/>
            <a:r>
              <a:rPr lang="en-NZ"/>
              <a:t>Fourth level</a:t>
            </a:r>
          </a:p>
          <a:p>
            <a:pPr lvl="4"/>
            <a:r>
              <a:rPr lang="en-NZ"/>
              <a:t>Fifth level</a:t>
            </a:r>
          </a:p>
        </p:txBody>
      </p:sp>
      <p:sp>
        <p:nvSpPr>
          <p:cNvPr id="18" name="Rectangle 4"/>
          <p:cNvSpPr>
            <a:spLocks noGrp="1" noChangeArrowheads="1"/>
          </p:cNvSpPr>
          <p:nvPr>
            <p:ph type="dt" sz="half" idx="2"/>
          </p:nvPr>
        </p:nvSpPr>
        <p:spPr bwMode="auto">
          <a:xfrm>
            <a:off x="457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NZ"/>
          </a:p>
        </p:txBody>
      </p:sp>
      <p:sp>
        <p:nvSpPr>
          <p:cNvPr id="19" name="Rectangle 5"/>
          <p:cNvSpPr>
            <a:spLocks noGrp="1" noChangeArrowheads="1"/>
          </p:cNvSpPr>
          <p:nvPr>
            <p:ph type="ftr" sz="quarter" idx="3"/>
          </p:nvPr>
        </p:nvSpPr>
        <p:spPr bwMode="auto">
          <a:xfrm>
            <a:off x="3124200" y="6245225"/>
            <a:ext cx="2895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r>
              <a:rPr lang="en-NZ"/>
              <a:t>Student Learning Centre, Massey University</a:t>
            </a:r>
          </a:p>
        </p:txBody>
      </p:sp>
      <p:sp>
        <p:nvSpPr>
          <p:cNvPr id="20" name="Rectangle 6"/>
          <p:cNvSpPr>
            <a:spLocks noGrp="1" noChangeArrowheads="1"/>
          </p:cNvSpPr>
          <p:nvPr>
            <p:ph type="sldNum" sz="quarter" idx="4"/>
          </p:nvPr>
        </p:nvSpPr>
        <p:spPr bwMode="auto">
          <a:xfrm>
            <a:off x="6553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3D15D86F-7E56-49D0-9801-4B492BD1245D}"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4083" r:id="rId1"/>
  </p:sldLayoutIdLst>
  <p:txStyles>
    <p:titleStyle>
      <a:lvl1pPr algn="ctr" rtl="0" eaLnBrk="0" fontAlgn="base" hangingPunct="0">
        <a:spcBef>
          <a:spcPct val="0"/>
        </a:spcBef>
        <a:spcAft>
          <a:spcPct val="0"/>
        </a:spcAft>
        <a:defRPr sz="2800">
          <a:solidFill>
            <a:schemeClr val="tx2"/>
          </a:solidFill>
          <a:latin typeface="Arial" charset="0"/>
          <a:ea typeface="+mj-ea"/>
          <a:cs typeface="+mj-cs"/>
        </a:defRPr>
      </a:lvl1pPr>
      <a:lvl2pPr algn="ctr" rtl="0" eaLnBrk="0" fontAlgn="base" hangingPunct="0">
        <a:spcBef>
          <a:spcPct val="0"/>
        </a:spcBef>
        <a:spcAft>
          <a:spcPct val="0"/>
        </a:spcAft>
        <a:defRPr sz="2800">
          <a:solidFill>
            <a:schemeClr val="tx2"/>
          </a:solidFill>
          <a:latin typeface="Arial" charset="0"/>
          <a:cs typeface="Arial" charset="0"/>
        </a:defRPr>
      </a:lvl2pPr>
      <a:lvl3pPr algn="ctr" rtl="0" eaLnBrk="0" fontAlgn="base" hangingPunct="0">
        <a:spcBef>
          <a:spcPct val="0"/>
        </a:spcBef>
        <a:spcAft>
          <a:spcPct val="0"/>
        </a:spcAft>
        <a:defRPr sz="2800">
          <a:solidFill>
            <a:schemeClr val="tx2"/>
          </a:solidFill>
          <a:latin typeface="Arial" charset="0"/>
          <a:cs typeface="Arial" charset="0"/>
        </a:defRPr>
      </a:lvl3pPr>
      <a:lvl4pPr algn="ctr" rtl="0" eaLnBrk="0" fontAlgn="base" hangingPunct="0">
        <a:spcBef>
          <a:spcPct val="0"/>
        </a:spcBef>
        <a:spcAft>
          <a:spcPct val="0"/>
        </a:spcAft>
        <a:defRPr sz="2800">
          <a:solidFill>
            <a:schemeClr val="tx2"/>
          </a:solidFill>
          <a:latin typeface="Arial" charset="0"/>
          <a:cs typeface="Arial" charset="0"/>
        </a:defRPr>
      </a:lvl4pPr>
      <a:lvl5pPr algn="ctr" rtl="0" eaLnBrk="0" fontAlgn="base" hangingPunct="0">
        <a:spcBef>
          <a:spcPct val="0"/>
        </a:spcBef>
        <a:spcAft>
          <a:spcPct val="0"/>
        </a:spcAft>
        <a:defRPr sz="2800">
          <a:solidFill>
            <a:schemeClr val="tx2"/>
          </a:solidFill>
          <a:latin typeface="Arial" charset="0"/>
          <a:cs typeface="Arial" charset="0"/>
        </a:defRPr>
      </a:lvl5pPr>
      <a:lvl6pPr marL="457200" algn="ctr" rtl="0" fontAlgn="base">
        <a:spcBef>
          <a:spcPct val="0"/>
        </a:spcBef>
        <a:spcAft>
          <a:spcPct val="0"/>
        </a:spcAft>
        <a:defRPr sz="2800">
          <a:solidFill>
            <a:schemeClr val="tx2"/>
          </a:solidFill>
          <a:latin typeface="Arial" charset="0"/>
          <a:cs typeface="Arial" charset="0"/>
        </a:defRPr>
      </a:lvl6pPr>
      <a:lvl7pPr marL="914400" algn="ctr" rtl="0" fontAlgn="base">
        <a:spcBef>
          <a:spcPct val="0"/>
        </a:spcBef>
        <a:spcAft>
          <a:spcPct val="0"/>
        </a:spcAft>
        <a:defRPr sz="2800">
          <a:solidFill>
            <a:schemeClr val="tx2"/>
          </a:solidFill>
          <a:latin typeface="Arial" charset="0"/>
          <a:cs typeface="Arial" charset="0"/>
        </a:defRPr>
      </a:lvl7pPr>
      <a:lvl8pPr marL="1371600" algn="ctr" rtl="0" fontAlgn="base">
        <a:spcBef>
          <a:spcPct val="0"/>
        </a:spcBef>
        <a:spcAft>
          <a:spcPct val="0"/>
        </a:spcAft>
        <a:defRPr sz="2800">
          <a:solidFill>
            <a:schemeClr val="tx2"/>
          </a:solidFill>
          <a:latin typeface="Arial" charset="0"/>
          <a:cs typeface="Arial" charset="0"/>
        </a:defRPr>
      </a:lvl8pPr>
      <a:lvl9pPr marL="1828800" algn="ctr" rtl="0" fontAlgn="base">
        <a:spcBef>
          <a:spcPct val="0"/>
        </a:spcBef>
        <a:spcAft>
          <a:spcPct val="0"/>
        </a:spcAft>
        <a:defRPr sz="2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CC"/>
            </a:gs>
            <a:gs pos="100000">
              <a:srgbClr val="FFFFCC"/>
            </a:gs>
          </a:gsLst>
          <a:lin ang="5400000" scaled="1"/>
        </a:gra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NZ"/>
              <a:t>Click to edit Master title style</a:t>
            </a:r>
          </a:p>
        </p:txBody>
      </p:sp>
      <p:sp>
        <p:nvSpPr>
          <p:cNvPr id="686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NZ"/>
              <a:t>Click to edit Master text styles</a:t>
            </a:r>
          </a:p>
          <a:p>
            <a:pPr lvl="1"/>
            <a:r>
              <a:rPr lang="en-NZ"/>
              <a:t>Second level</a:t>
            </a:r>
          </a:p>
          <a:p>
            <a:pPr lvl="2"/>
            <a:r>
              <a:rPr lang="en-NZ"/>
              <a:t>Third level</a:t>
            </a:r>
          </a:p>
          <a:p>
            <a:pPr lvl="3"/>
            <a:r>
              <a:rPr lang="en-NZ"/>
              <a:t>Fourth level</a:t>
            </a:r>
          </a:p>
          <a:p>
            <a:pPr lvl="4"/>
            <a:r>
              <a:rPr lang="en-NZ"/>
              <a:t>Fifth level</a:t>
            </a:r>
          </a:p>
        </p:txBody>
      </p:sp>
      <p:sp>
        <p:nvSpPr>
          <p:cNvPr id="9" name="Rectangle 4"/>
          <p:cNvSpPr>
            <a:spLocks noGrp="1" noChangeArrowheads="1"/>
          </p:cNvSpPr>
          <p:nvPr>
            <p:ph type="dt" sz="half" idx="2"/>
          </p:nvPr>
        </p:nvSpPr>
        <p:spPr bwMode="auto">
          <a:xfrm>
            <a:off x="685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a:defRPr/>
            </a:pPr>
            <a:endParaRPr lang="en-NZ"/>
          </a:p>
        </p:txBody>
      </p:sp>
      <p:sp>
        <p:nvSpPr>
          <p:cNvPr id="10" name="Rectangle 6"/>
          <p:cNvSpPr>
            <a:spLocks noGrp="1" noChangeArrowheads="1"/>
          </p:cNvSpPr>
          <p:nvPr>
            <p:ph type="sldNum" sz="quarter" idx="4"/>
          </p:nvPr>
        </p:nvSpPr>
        <p:spPr bwMode="auto">
          <a:xfrm>
            <a:off x="65532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a:defRPr/>
            </a:pPr>
            <a:fld id="{80D36D6B-EBFD-432D-997F-AF387B7D686E}"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4084" r:id="rId1"/>
  </p:sldLayoutIdLst>
  <p:hf sldNum="0" hdr="0" dt="0"/>
  <p:txStyles>
    <p:title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NZ"/>
              <a:t>Click to edit Master title style</a:t>
            </a:r>
          </a:p>
        </p:txBody>
      </p:sp>
      <p:sp>
        <p:nvSpPr>
          <p:cNvPr id="70659"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NZ"/>
              <a:t>Click to edit Master text styles</a:t>
            </a:r>
          </a:p>
          <a:p>
            <a:pPr lvl="1"/>
            <a:r>
              <a:rPr lang="en-NZ"/>
              <a:t>Second level</a:t>
            </a:r>
          </a:p>
          <a:p>
            <a:pPr lvl="2"/>
            <a:r>
              <a:rPr lang="en-NZ"/>
              <a:t>Third level</a:t>
            </a:r>
          </a:p>
          <a:p>
            <a:pPr lvl="3"/>
            <a:r>
              <a:rPr lang="en-NZ"/>
              <a:t>Fourth level</a:t>
            </a:r>
          </a:p>
          <a:p>
            <a:pPr lvl="4"/>
            <a:r>
              <a:rPr lang="en-NZ"/>
              <a:t>Fifth level</a:t>
            </a:r>
          </a:p>
        </p:txBody>
      </p:sp>
      <p:sp>
        <p:nvSpPr>
          <p:cNvPr id="19" name="Rectangle 9"/>
          <p:cNvSpPr>
            <a:spLocks noGrp="1" noChangeArrowheads="1"/>
          </p:cNvSpPr>
          <p:nvPr>
            <p:ph type="dt" sz="quarter" idx="2"/>
          </p:nvPr>
        </p:nvSpPr>
        <p:spPr bwMode="auto">
          <a:xfrm>
            <a:off x="2438400" y="6248400"/>
            <a:ext cx="2130425" cy="474663"/>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defRPr sz="1400">
                <a:solidFill>
                  <a:schemeClr val="bg1"/>
                </a:solidFill>
                <a:latin typeface="Arial" charset="0"/>
                <a:cs typeface="Arial" charset="0"/>
              </a:defRPr>
            </a:lvl1pPr>
          </a:lstStyle>
          <a:p>
            <a:pPr>
              <a:defRPr/>
            </a:pPr>
            <a:endParaRPr lang="en-NZ"/>
          </a:p>
        </p:txBody>
      </p:sp>
      <p:sp>
        <p:nvSpPr>
          <p:cNvPr id="20" name="Rectangle 10"/>
          <p:cNvSpPr>
            <a:spLocks noGrp="1" noChangeArrowheads="1"/>
          </p:cNvSpPr>
          <p:nvPr>
            <p:ph type="ftr" sz="quarter" idx="3"/>
          </p:nvPr>
        </p:nvSpPr>
        <p:spPr bwMode="auto">
          <a:xfrm>
            <a:off x="5791200" y="6248400"/>
            <a:ext cx="2897188" cy="474663"/>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defRPr sz="1400">
                <a:latin typeface="Arial" charset="0"/>
                <a:cs typeface="Arial" charset="0"/>
              </a:defRPr>
            </a:lvl1pPr>
          </a:lstStyle>
          <a:p>
            <a:pPr>
              <a:defRPr/>
            </a:pPr>
            <a:r>
              <a:rPr lang="en-NZ"/>
              <a:t>Student Learning Centre, Massey University</a:t>
            </a:r>
          </a:p>
        </p:txBody>
      </p:sp>
      <p:sp>
        <p:nvSpPr>
          <p:cNvPr id="21" name="Rectangle 11"/>
          <p:cNvSpPr>
            <a:spLocks noGrp="1" noChangeArrowheads="1"/>
          </p:cNvSpPr>
          <p:nvPr>
            <p:ph type="sldNum" sz="quarter" idx="4"/>
          </p:nvPr>
        </p:nvSpPr>
        <p:spPr bwMode="auto">
          <a:xfrm>
            <a:off x="76200" y="6248400"/>
            <a:ext cx="587375" cy="48895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sz="2600" b="1">
                <a:solidFill>
                  <a:schemeClr val="bg1"/>
                </a:solidFill>
                <a:latin typeface="Arial" charset="0"/>
                <a:cs typeface="Arial" charset="0"/>
              </a:defRPr>
            </a:lvl1pPr>
          </a:lstStyle>
          <a:p>
            <a:pPr>
              <a:defRPr/>
            </a:pPr>
            <a:fld id="{CD3ACDB0-6600-4E60-8EFE-2B21C2CC391B}"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4085" r:id="rId1"/>
  </p:sldLayoutIdLst>
  <p:txStyles>
    <p:titleStyle>
      <a:lvl1pPr algn="l" rtl="0" eaLnBrk="0" fontAlgn="base" hangingPunct="0">
        <a:lnSpc>
          <a:spcPct val="90000"/>
        </a:lnSpc>
        <a:spcBef>
          <a:spcPct val="0"/>
        </a:spcBef>
        <a:spcAft>
          <a:spcPct val="0"/>
        </a:spcAft>
        <a:defRPr sz="3600" b="1">
          <a:solidFill>
            <a:schemeClr val="tx2"/>
          </a:solidFill>
          <a:latin typeface="Arial" charset="0"/>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cs typeface="Arial" charset="0"/>
        </a:defRPr>
      </a:lvl2pPr>
      <a:lvl3pPr algn="l" rtl="0" eaLnBrk="0" fontAlgn="base" hangingPunct="0">
        <a:lnSpc>
          <a:spcPct val="90000"/>
        </a:lnSpc>
        <a:spcBef>
          <a:spcPct val="0"/>
        </a:spcBef>
        <a:spcAft>
          <a:spcPct val="0"/>
        </a:spcAft>
        <a:defRPr sz="3600" b="1">
          <a:solidFill>
            <a:schemeClr val="tx2"/>
          </a:solidFill>
          <a:latin typeface="Arial" charset="0"/>
          <a:cs typeface="Arial" charset="0"/>
        </a:defRPr>
      </a:lvl3pPr>
      <a:lvl4pPr algn="l" rtl="0" eaLnBrk="0" fontAlgn="base" hangingPunct="0">
        <a:lnSpc>
          <a:spcPct val="90000"/>
        </a:lnSpc>
        <a:spcBef>
          <a:spcPct val="0"/>
        </a:spcBef>
        <a:spcAft>
          <a:spcPct val="0"/>
        </a:spcAft>
        <a:defRPr sz="3600" b="1">
          <a:solidFill>
            <a:schemeClr val="tx2"/>
          </a:solidFill>
          <a:latin typeface="Arial" charset="0"/>
          <a:cs typeface="Arial" charset="0"/>
        </a:defRPr>
      </a:lvl4pPr>
      <a:lvl5pPr algn="l" rtl="0" eaLnBrk="0" fontAlgn="base" hangingPunct="0">
        <a:lnSpc>
          <a:spcPct val="90000"/>
        </a:lnSpc>
        <a:spcBef>
          <a:spcPct val="0"/>
        </a:spcBef>
        <a:spcAft>
          <a:spcPct val="0"/>
        </a:spcAft>
        <a:defRPr sz="3600" b="1">
          <a:solidFill>
            <a:schemeClr val="tx2"/>
          </a:solidFill>
          <a:latin typeface="Arial" charset="0"/>
          <a:cs typeface="Arial" charset="0"/>
        </a:defRPr>
      </a:lvl5pPr>
      <a:lvl6pPr marL="457200" algn="l" rtl="0" fontAlgn="base">
        <a:lnSpc>
          <a:spcPct val="90000"/>
        </a:lnSpc>
        <a:spcBef>
          <a:spcPct val="0"/>
        </a:spcBef>
        <a:spcAft>
          <a:spcPct val="0"/>
        </a:spcAft>
        <a:defRPr sz="3600" b="1">
          <a:solidFill>
            <a:schemeClr val="tx2"/>
          </a:solidFill>
          <a:latin typeface="Arial" charset="0"/>
          <a:cs typeface="Arial" charset="0"/>
        </a:defRPr>
      </a:lvl6pPr>
      <a:lvl7pPr marL="914400" algn="l" rtl="0" fontAlgn="base">
        <a:lnSpc>
          <a:spcPct val="90000"/>
        </a:lnSpc>
        <a:spcBef>
          <a:spcPct val="0"/>
        </a:spcBef>
        <a:spcAft>
          <a:spcPct val="0"/>
        </a:spcAft>
        <a:defRPr sz="3600" b="1">
          <a:solidFill>
            <a:schemeClr val="tx2"/>
          </a:solidFill>
          <a:latin typeface="Arial" charset="0"/>
          <a:cs typeface="Arial" charset="0"/>
        </a:defRPr>
      </a:lvl7pPr>
      <a:lvl8pPr marL="1371600" algn="l" rtl="0" fontAlgn="base">
        <a:lnSpc>
          <a:spcPct val="90000"/>
        </a:lnSpc>
        <a:spcBef>
          <a:spcPct val="0"/>
        </a:spcBef>
        <a:spcAft>
          <a:spcPct val="0"/>
        </a:spcAft>
        <a:defRPr sz="3600" b="1">
          <a:solidFill>
            <a:schemeClr val="tx2"/>
          </a:solidFill>
          <a:latin typeface="Arial" charset="0"/>
          <a:cs typeface="Arial" charset="0"/>
        </a:defRPr>
      </a:lvl8pPr>
      <a:lvl9pPr marL="1828800" algn="l" rtl="0"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Arial" charset="0"/>
          <a:cs typeface="+mn-cs"/>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cs typeface="+mn-cs"/>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Arial" charset="0"/>
          <a:cs typeface="+mn-cs"/>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charset="0"/>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NZ"/>
              <a:t>Click to edit Master title style</a:t>
            </a:r>
          </a:p>
        </p:txBody>
      </p:sp>
      <p:sp>
        <p:nvSpPr>
          <p:cNvPr id="72707"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NZ"/>
              <a:t>Click to edit Master text styles</a:t>
            </a:r>
          </a:p>
          <a:p>
            <a:pPr lvl="1"/>
            <a:r>
              <a:rPr lang="en-NZ"/>
              <a:t>Second level</a:t>
            </a:r>
          </a:p>
          <a:p>
            <a:pPr lvl="2"/>
            <a:r>
              <a:rPr lang="en-NZ"/>
              <a:t>Third level</a:t>
            </a:r>
          </a:p>
          <a:p>
            <a:pPr lvl="3"/>
            <a:r>
              <a:rPr lang="en-NZ"/>
              <a:t>Fourth level</a:t>
            </a:r>
          </a:p>
          <a:p>
            <a:pPr lvl="4"/>
            <a:r>
              <a:rPr lang="en-NZ"/>
              <a:t>Fifth level</a:t>
            </a:r>
          </a:p>
        </p:txBody>
      </p:sp>
      <p:sp>
        <p:nvSpPr>
          <p:cNvPr id="15" name="Rectangle 9"/>
          <p:cNvSpPr>
            <a:spLocks noGrp="1" noChangeArrowheads="1"/>
          </p:cNvSpPr>
          <p:nvPr>
            <p:ph type="dt" sz="half" idx="2"/>
          </p:nvPr>
        </p:nvSpPr>
        <p:spPr bwMode="auto">
          <a:xfrm>
            <a:off x="457200" y="6248400"/>
            <a:ext cx="2133600" cy="471488"/>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NZ"/>
          </a:p>
        </p:txBody>
      </p:sp>
      <p:sp>
        <p:nvSpPr>
          <p:cNvPr id="16" name="Rectangle 10"/>
          <p:cNvSpPr>
            <a:spLocks noGrp="1" noChangeArrowheads="1"/>
          </p:cNvSpPr>
          <p:nvPr>
            <p:ph type="ftr" sz="quarter" idx="3"/>
          </p:nvPr>
        </p:nvSpPr>
        <p:spPr bwMode="auto">
          <a:xfrm>
            <a:off x="3124200" y="6253163"/>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a:defRPr sz="1200">
                <a:latin typeface="Arial" charset="0"/>
                <a:cs typeface="Arial" charset="0"/>
              </a:defRPr>
            </a:lvl1pPr>
          </a:lstStyle>
          <a:p>
            <a:pPr>
              <a:defRPr/>
            </a:pPr>
            <a:r>
              <a:rPr lang="en-NZ"/>
              <a:t>Student Learning Centre, Massey University</a:t>
            </a:r>
          </a:p>
        </p:txBody>
      </p:sp>
      <p:sp>
        <p:nvSpPr>
          <p:cNvPr id="17" name="Rectangle 11"/>
          <p:cNvSpPr>
            <a:spLocks noGrp="1" noChangeArrowheads="1"/>
          </p:cNvSpPr>
          <p:nvPr>
            <p:ph type="sldNum" sz="quarter" idx="4"/>
          </p:nvPr>
        </p:nvSpPr>
        <p:spPr bwMode="auto">
          <a:xfrm>
            <a:off x="6553200" y="6248400"/>
            <a:ext cx="2133600" cy="471488"/>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Arial" charset="0"/>
              </a:defRPr>
            </a:lvl1pPr>
          </a:lstStyle>
          <a:p>
            <a:pPr>
              <a:defRPr/>
            </a:pPr>
            <a:fld id="{44B4FA93-182C-464F-AE15-B4B9A088C58E}"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4086" r:id="rId1"/>
  </p:sldLayoutIdLst>
  <p:txStyles>
    <p:titleStyle>
      <a:lvl1pPr algn="l" rtl="0" eaLnBrk="0" fontAlgn="base" hangingPunct="0">
        <a:spcBef>
          <a:spcPct val="0"/>
        </a:spcBef>
        <a:spcAft>
          <a:spcPct val="0"/>
        </a:spcAft>
        <a:defRPr sz="4200">
          <a:solidFill>
            <a:schemeClr val="tx2"/>
          </a:solidFill>
          <a:latin typeface="Arial" charset="0"/>
          <a:ea typeface="+mj-ea"/>
          <a:cs typeface="+mj-cs"/>
        </a:defRPr>
      </a:lvl1pPr>
      <a:lvl2pPr algn="l" rtl="0" eaLnBrk="0" fontAlgn="base" hangingPunct="0">
        <a:spcBef>
          <a:spcPct val="0"/>
        </a:spcBef>
        <a:spcAft>
          <a:spcPct val="0"/>
        </a:spcAft>
        <a:defRPr sz="4200">
          <a:solidFill>
            <a:schemeClr val="tx2"/>
          </a:solidFill>
          <a:latin typeface="Arial" charset="0"/>
          <a:cs typeface="Arial" charset="0"/>
        </a:defRPr>
      </a:lvl2pPr>
      <a:lvl3pPr algn="l" rtl="0" eaLnBrk="0" fontAlgn="base" hangingPunct="0">
        <a:spcBef>
          <a:spcPct val="0"/>
        </a:spcBef>
        <a:spcAft>
          <a:spcPct val="0"/>
        </a:spcAft>
        <a:defRPr sz="4200">
          <a:solidFill>
            <a:schemeClr val="tx2"/>
          </a:solidFill>
          <a:latin typeface="Arial" charset="0"/>
          <a:cs typeface="Arial" charset="0"/>
        </a:defRPr>
      </a:lvl3pPr>
      <a:lvl4pPr algn="l" rtl="0" eaLnBrk="0" fontAlgn="base" hangingPunct="0">
        <a:spcBef>
          <a:spcPct val="0"/>
        </a:spcBef>
        <a:spcAft>
          <a:spcPct val="0"/>
        </a:spcAft>
        <a:defRPr sz="4200">
          <a:solidFill>
            <a:schemeClr val="tx2"/>
          </a:solidFill>
          <a:latin typeface="Arial" charset="0"/>
          <a:cs typeface="Arial" charset="0"/>
        </a:defRPr>
      </a:lvl4pPr>
      <a:lvl5pPr algn="l" rtl="0" eaLnBrk="0" fontAlgn="base" hangingPunct="0">
        <a:spcBef>
          <a:spcPct val="0"/>
        </a:spcBef>
        <a:spcAft>
          <a:spcPct val="0"/>
        </a:spcAft>
        <a:defRPr sz="4200">
          <a:solidFill>
            <a:schemeClr val="tx2"/>
          </a:solidFill>
          <a:latin typeface="Arial" charset="0"/>
          <a:cs typeface="Arial" charset="0"/>
        </a:defRPr>
      </a:lvl5pPr>
      <a:lvl6pPr marL="457200" algn="l" rtl="0" fontAlgn="base">
        <a:spcBef>
          <a:spcPct val="0"/>
        </a:spcBef>
        <a:spcAft>
          <a:spcPct val="0"/>
        </a:spcAft>
        <a:defRPr sz="4200">
          <a:solidFill>
            <a:schemeClr val="tx2"/>
          </a:solidFill>
          <a:latin typeface="Arial" charset="0"/>
          <a:cs typeface="Arial" charset="0"/>
        </a:defRPr>
      </a:lvl6pPr>
      <a:lvl7pPr marL="914400" algn="l" rtl="0" fontAlgn="base">
        <a:spcBef>
          <a:spcPct val="0"/>
        </a:spcBef>
        <a:spcAft>
          <a:spcPct val="0"/>
        </a:spcAft>
        <a:defRPr sz="4200">
          <a:solidFill>
            <a:schemeClr val="tx2"/>
          </a:solidFill>
          <a:latin typeface="Arial" charset="0"/>
          <a:cs typeface="Arial" charset="0"/>
        </a:defRPr>
      </a:lvl7pPr>
      <a:lvl8pPr marL="1371600" algn="l" rtl="0" fontAlgn="base">
        <a:spcBef>
          <a:spcPct val="0"/>
        </a:spcBef>
        <a:spcAft>
          <a:spcPct val="0"/>
        </a:spcAft>
        <a:defRPr sz="4200">
          <a:solidFill>
            <a:schemeClr val="tx2"/>
          </a:solidFill>
          <a:latin typeface="Arial" charset="0"/>
          <a:cs typeface="Arial" charset="0"/>
        </a:defRPr>
      </a:lvl8pPr>
      <a:lvl9pPr marL="1828800" algn="l" rtl="0" fontAlgn="base">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24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Arial" charset="0"/>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Arial" charset="0"/>
          <a:cs typeface="+mn-cs"/>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Arial" charset="0"/>
          <a:cs typeface="+mn-cs"/>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cs typeface="+mn-cs"/>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wll.massey.ac.nz/about-OWLL/studyup.php" TargetMode="External"/><Relationship Id="rId2" Type="http://schemas.openxmlformats.org/officeDocument/2006/relationships/notesSlide" Target="../notesSlides/notesSlide1.xml"/><Relationship Id="rId1" Type="http://schemas.openxmlformats.org/officeDocument/2006/relationships/slideLayout" Target="../slideLayouts/slideLayout78.xml"/><Relationship Id="rId6" Type="http://schemas.openxmlformats.org/officeDocument/2006/relationships/image" Target="../media/image27.jpeg"/><Relationship Id="rId5" Type="http://schemas.openxmlformats.org/officeDocument/2006/relationships/hyperlink" Target="https://www.massey.ac.nz/massey/staffroom/teaching-and-learning/centres_tl/centres_tl_home.cfm" TargetMode="External"/><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8" Type="http://schemas.openxmlformats.org/officeDocument/2006/relationships/hyperlink" Target="https://stream.massey.ac.nz/course/view.php?id=22&amp;section=5" TargetMode="External"/><Relationship Id="rId13" Type="http://schemas.openxmlformats.org/officeDocument/2006/relationships/hyperlink" Target="https://stream.massey.ac.nz/course/view.php?id=22&amp;section=17" TargetMode="External"/><Relationship Id="rId3" Type="http://schemas.openxmlformats.org/officeDocument/2006/relationships/notesSlide" Target="../notesSlides/notesSlide16.xml"/><Relationship Id="rId7" Type="http://schemas.openxmlformats.org/officeDocument/2006/relationships/hyperlink" Target="https://www.massey.ac.nz/massey/student-life/services-and-resources/academic-skills-support/pre-reading/extramural-assignment-pre-reading-service.cfm" TargetMode="External"/><Relationship Id="rId12" Type="http://schemas.openxmlformats.org/officeDocument/2006/relationships/hyperlink" Target="https://www.massey.ac.nz/massey/student-life/services-and-resources/disability-services/disability-services_home.cfm" TargetMode="External"/><Relationship Id="rId17" Type="http://schemas.openxmlformats.org/officeDocument/2006/relationships/image" Target="../media/image27.jpeg"/><Relationship Id="rId2" Type="http://schemas.openxmlformats.org/officeDocument/2006/relationships/slideLayout" Target="../slideLayouts/slideLayout93.xml"/><Relationship Id="rId16" Type="http://schemas.openxmlformats.org/officeDocument/2006/relationships/hyperlink" Target="https://www.massey.ac.nz/massey/staffroom/teaching-and-learning/centres_tl/centres_tl_home.cfm" TargetMode="External"/><Relationship Id="rId1" Type="http://schemas.openxmlformats.org/officeDocument/2006/relationships/tags" Target="../tags/tag4.xml"/><Relationship Id="rId6" Type="http://schemas.openxmlformats.org/officeDocument/2006/relationships/hyperlink" Target="http://www.massey.ac.nz/ctlcontacts" TargetMode="External"/><Relationship Id="rId11" Type="http://schemas.openxmlformats.org/officeDocument/2006/relationships/hyperlink" Target="http://owll.massey.ac.nz/index.php" TargetMode="External"/><Relationship Id="rId5" Type="http://schemas.openxmlformats.org/officeDocument/2006/relationships/hyperlink" Target="https://www.massey.ac.nz/ctlcontacts" TargetMode="External"/><Relationship Id="rId15" Type="http://schemas.openxmlformats.org/officeDocument/2006/relationships/hyperlink" Target="http://www.ctl.massey.ac.nz/" TargetMode="External"/><Relationship Id="rId10" Type="http://schemas.openxmlformats.org/officeDocument/2006/relationships/hyperlink" Target="https://stream.massey.ac.nz/mod/forum/view.php?id=169" TargetMode="External"/><Relationship Id="rId4" Type="http://schemas.openxmlformats.org/officeDocument/2006/relationships/image" Target="../media/image12.jpg"/><Relationship Id="rId9" Type="http://schemas.openxmlformats.org/officeDocument/2006/relationships/hyperlink" Target="http://owll.massey.ac.nz/about-OWLL/workshops.php" TargetMode="External"/><Relationship Id="rId14" Type="http://schemas.openxmlformats.org/officeDocument/2006/relationships/hyperlink" Target="https://www.massey.ac.nz/massey/maori/maori-student-centre/maori-student-centre_home.cf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251520" y="1628801"/>
            <a:ext cx="8640960" cy="2880320"/>
          </a:xfrm>
        </p:spPr>
        <p:txBody>
          <a:bodyPr/>
          <a:lstStyle/>
          <a:p>
            <a:pPr marL="0" lvl="0" indent="0" algn="ctr">
              <a:buNone/>
            </a:pPr>
            <a:r>
              <a:rPr lang="en-NZ" sz="3600" dirty="0">
                <a:solidFill>
                  <a:srgbClr val="FFC000"/>
                </a:solidFill>
              </a:rPr>
              <a:t>Exams</a:t>
            </a:r>
            <a:endParaRPr lang="en-NZ" sz="6600" dirty="0">
              <a:solidFill>
                <a:srgbClr val="FFFFFF"/>
              </a:solidFill>
            </a:endParaRPr>
          </a:p>
          <a:p>
            <a:pPr marL="0" indent="0" algn="ctr">
              <a:buNone/>
            </a:pPr>
            <a:r>
              <a:rPr lang="en-NZ" sz="6600" dirty="0">
                <a:solidFill>
                  <a:srgbClr val="FFFFFF"/>
                </a:solidFill>
              </a:rPr>
              <a:t>How to survive an exam</a:t>
            </a:r>
          </a:p>
          <a:p>
            <a:pPr marL="0" indent="0">
              <a:buNone/>
            </a:pPr>
            <a:endParaRPr lang="en-NZ" sz="1600" dirty="0"/>
          </a:p>
          <a:p>
            <a:pPr marL="0" indent="0">
              <a:buNone/>
            </a:pPr>
            <a:r>
              <a:rPr lang="en-NZ" sz="1600" dirty="0"/>
              <a:t>For more information, see OWLL: : http://owll.massey.ac.nz/main/tests-and-exams.php, and</a:t>
            </a:r>
          </a:p>
          <a:p>
            <a:pPr marL="0" indent="0">
              <a:buNone/>
            </a:pPr>
            <a:r>
              <a:rPr lang="en-NZ" sz="1600" dirty="0"/>
              <a:t>Becker, L. (2010). </a:t>
            </a:r>
            <a:r>
              <a:rPr lang="en-NZ" sz="1600" i="1" dirty="0"/>
              <a:t>14 days to exam success. Pocket Study Skills</a:t>
            </a:r>
            <a:r>
              <a:rPr lang="en-NZ" sz="1600" dirty="0"/>
              <a:t>. Palgrave Macmillan </a:t>
            </a:r>
          </a:p>
          <a:p>
            <a:pPr marL="0" indent="0">
              <a:buNone/>
            </a:pPr>
            <a:endParaRPr lang="en-NZ" sz="1600" dirty="0"/>
          </a:p>
        </p:txBody>
      </p:sp>
      <p:pic>
        <p:nvPicPr>
          <p:cNvPr id="4" name="Picture 3" descr="C:\Users\sholm\AppData\Local\Microsoft\Windows\Temporary Internet Files\Content.Outlook\ZO71S5R8\StudyUpLogo (2).pn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260648"/>
            <a:ext cx="3096344" cy="1008112"/>
          </a:xfrm>
          <a:prstGeom prst="rect">
            <a:avLst/>
          </a:prstGeom>
          <a:noFill/>
          <a:ln>
            <a:noFill/>
          </a:ln>
        </p:spPr>
      </p:pic>
      <p:pic>
        <p:nvPicPr>
          <p:cNvPr id="5" name="Picture 4">
            <a:hlinkClick r:id="rId5"/>
            <a:extLst>
              <a:ext uri="{FF2B5EF4-FFF2-40B4-BE49-F238E27FC236}">
                <a16:creationId xmlns:a16="http://schemas.microsoft.com/office/drawing/2014/main" id="{9D0FF3C0-B333-4064-ADFE-8B402B979B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589240"/>
            <a:ext cx="1992776" cy="1275606"/>
          </a:xfrm>
          <a:prstGeom prst="rect">
            <a:avLst/>
          </a:prstGeom>
        </p:spPr>
      </p:pic>
    </p:spTree>
    <p:extLst>
      <p:ext uri="{BB962C8B-B14F-4D97-AF65-F5344CB8AC3E}">
        <p14:creationId xmlns:p14="http://schemas.microsoft.com/office/powerpoint/2010/main" val="18689194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NZ" sz="2800" dirty="0">
                <a:solidFill>
                  <a:srgbClr val="FFC000"/>
                </a:solidFill>
              </a:rPr>
              <a:t>During the 10 minute reading time</a:t>
            </a:r>
          </a:p>
        </p:txBody>
      </p:sp>
      <p:sp>
        <p:nvSpPr>
          <p:cNvPr id="3" name="Content Placeholder 2"/>
          <p:cNvSpPr>
            <a:spLocks noGrp="1"/>
          </p:cNvSpPr>
          <p:nvPr>
            <p:ph idx="1"/>
          </p:nvPr>
        </p:nvSpPr>
        <p:spPr/>
        <p:txBody>
          <a:bodyPr/>
          <a:lstStyle/>
          <a:p>
            <a:pPr>
              <a:buNone/>
            </a:pPr>
            <a:endParaRPr lang="en-NZ" sz="2000" dirty="0"/>
          </a:p>
        </p:txBody>
      </p:sp>
      <p:sp>
        <p:nvSpPr>
          <p:cNvPr id="4" name="TextBox 3">
            <a:extLst>
              <a:ext uri="{FF2B5EF4-FFF2-40B4-BE49-F238E27FC236}">
                <a16:creationId xmlns:a16="http://schemas.microsoft.com/office/drawing/2014/main" id="{6A1CE093-0812-4387-A96C-062C3554449D}"/>
              </a:ext>
            </a:extLst>
          </p:cNvPr>
          <p:cNvSpPr txBox="1"/>
          <p:nvPr/>
        </p:nvSpPr>
        <p:spPr>
          <a:xfrm>
            <a:off x="827584" y="1916832"/>
            <a:ext cx="7632848" cy="4832092"/>
          </a:xfrm>
          <a:prstGeom prst="rect">
            <a:avLst/>
          </a:prstGeom>
          <a:noFill/>
        </p:spPr>
        <p:txBody>
          <a:bodyPr wrap="square" rtlCol="0">
            <a:spAutoFit/>
          </a:bodyPr>
          <a:lstStyle/>
          <a:p>
            <a:pPr>
              <a:buNone/>
            </a:pPr>
            <a:r>
              <a:rPr lang="en-NZ" sz="4000" dirty="0">
                <a:solidFill>
                  <a:schemeClr val="bg1"/>
                </a:solidFill>
              </a:rPr>
              <a:t>Allocate your time</a:t>
            </a:r>
          </a:p>
          <a:p>
            <a:r>
              <a:rPr lang="en-NZ" sz="3200" dirty="0">
                <a:solidFill>
                  <a:schemeClr val="bg1"/>
                </a:solidFill>
              </a:rPr>
              <a:t>You want to complete all the compulsory questions</a:t>
            </a:r>
          </a:p>
          <a:p>
            <a:r>
              <a:rPr lang="en-NZ" sz="3200" dirty="0">
                <a:solidFill>
                  <a:schemeClr val="bg1"/>
                </a:solidFill>
              </a:rPr>
              <a:t>You don’t want to run out of time</a:t>
            </a:r>
          </a:p>
          <a:p>
            <a:r>
              <a:rPr lang="en-NZ" sz="3200" dirty="0">
                <a:solidFill>
                  <a:schemeClr val="bg1"/>
                </a:solidFill>
              </a:rPr>
              <a:t>Allocate your time for each question based on:</a:t>
            </a:r>
          </a:p>
          <a:p>
            <a:pPr lvl="1"/>
            <a:r>
              <a:rPr lang="en-NZ" sz="2800" dirty="0">
                <a:solidFill>
                  <a:schemeClr val="bg1"/>
                </a:solidFill>
              </a:rPr>
              <a:t>how much it is worth </a:t>
            </a:r>
          </a:p>
          <a:p>
            <a:pPr lvl="1"/>
            <a:r>
              <a:rPr lang="en-NZ" sz="2800" dirty="0">
                <a:solidFill>
                  <a:schemeClr val="bg1"/>
                </a:solidFill>
              </a:rPr>
              <a:t>the type of question</a:t>
            </a:r>
          </a:p>
          <a:p>
            <a:pPr lvl="1"/>
            <a:r>
              <a:rPr lang="en-NZ" sz="2800" dirty="0">
                <a:solidFill>
                  <a:schemeClr val="bg1"/>
                </a:solidFill>
              </a:rPr>
              <a:t>whether the section is compulsory</a:t>
            </a:r>
          </a:p>
          <a:p>
            <a:endParaRPr lang="en-N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NZ" sz="2000" dirty="0">
                <a:solidFill>
                  <a:srgbClr val="FFC000"/>
                </a:solidFill>
              </a:rPr>
              <a:t>During the 10 minute reading time</a:t>
            </a:r>
            <a:endParaRPr lang="en-NZ" dirty="0">
              <a:solidFill>
                <a:srgbClr val="FFC000"/>
              </a:solidFill>
            </a:endParaRPr>
          </a:p>
        </p:txBody>
      </p:sp>
      <p:sp>
        <p:nvSpPr>
          <p:cNvPr id="3" name="Content Placeholder 2"/>
          <p:cNvSpPr>
            <a:spLocks noGrp="1"/>
          </p:cNvSpPr>
          <p:nvPr>
            <p:ph idx="1"/>
          </p:nvPr>
        </p:nvSpPr>
        <p:spPr>
          <a:xfrm>
            <a:off x="457200" y="980728"/>
            <a:ext cx="8229600" cy="5145435"/>
          </a:xfrm>
        </p:spPr>
        <p:txBody>
          <a:bodyPr/>
          <a:lstStyle/>
          <a:p>
            <a:pPr marL="0" indent="0">
              <a:buNone/>
            </a:pPr>
            <a:r>
              <a:rPr lang="en-NZ" sz="2800" dirty="0"/>
              <a:t>Allocate your time</a:t>
            </a:r>
          </a:p>
          <a:p>
            <a:r>
              <a:rPr lang="en-NZ" sz="2800" dirty="0"/>
              <a:t>One way is to turn the marks the section is worth, into the percentage of time you’ll spend </a:t>
            </a:r>
            <a:r>
              <a:rPr lang="en-NZ" sz="1600" dirty="0"/>
              <a:t>(</a:t>
            </a:r>
            <a:r>
              <a:rPr lang="en-NZ" sz="1600" dirty="0" err="1"/>
              <a:t>e.g</a:t>
            </a:r>
            <a:r>
              <a:rPr lang="en-NZ" sz="1600" dirty="0"/>
              <a:t>, a section worth 60 marks, spend 60% of your time)</a:t>
            </a:r>
          </a:p>
          <a:p>
            <a:r>
              <a:rPr lang="en-NZ" sz="2800" dirty="0"/>
              <a:t>But remember that multiple choice often take less time </a:t>
            </a:r>
            <a:r>
              <a:rPr lang="en-NZ" sz="1600" dirty="0"/>
              <a:t>(another option is to allocate 1 minute for each question).</a:t>
            </a:r>
          </a:p>
          <a:p>
            <a:pPr>
              <a:spcBef>
                <a:spcPts val="0"/>
              </a:spcBef>
            </a:pPr>
            <a:r>
              <a:rPr lang="en-NZ" sz="2800" dirty="0"/>
              <a:t>Remember too, that you might: plan, write, and check. </a:t>
            </a:r>
            <a:r>
              <a:rPr lang="en-NZ" sz="1600" dirty="0"/>
              <a:t>(If you have 45 minutes to write an essay, you might: brainstorm points for  five minutes, write for 35 minutes, and spend 5 minutes at the end checking what you’ve written). </a:t>
            </a:r>
          </a:p>
          <a:p>
            <a:pPr>
              <a:spcBef>
                <a:spcPts val="0"/>
              </a:spcBef>
            </a:pPr>
            <a:endParaRPr lang="en-NZ" sz="1600" dirty="0"/>
          </a:p>
          <a:p>
            <a:pPr marL="0" indent="0" algn="ctr">
              <a:spcBef>
                <a:spcPts val="0"/>
              </a:spcBef>
              <a:buNone/>
            </a:pPr>
            <a:r>
              <a:rPr lang="en-NZ" sz="2000" dirty="0"/>
              <a:t>Allocate your time is so that you can move from question to question and get through the entire exam</a:t>
            </a:r>
            <a:endParaRPr lang="en-NZ" sz="1600" dirty="0"/>
          </a:p>
          <a:p>
            <a:endParaRPr lang="en-NZ" dirty="0"/>
          </a:p>
        </p:txBody>
      </p:sp>
    </p:spTree>
    <p:extLst>
      <p:ext uri="{BB962C8B-B14F-4D97-AF65-F5344CB8AC3E}">
        <p14:creationId xmlns:p14="http://schemas.microsoft.com/office/powerpoint/2010/main" val="27149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NZ" sz="3200" dirty="0">
                <a:solidFill>
                  <a:srgbClr val="FFC000"/>
                </a:solidFill>
              </a:rPr>
              <a:t>During the 10 minute reading time</a:t>
            </a:r>
          </a:p>
        </p:txBody>
      </p:sp>
      <p:sp>
        <p:nvSpPr>
          <p:cNvPr id="3" name="Content Placeholder 2"/>
          <p:cNvSpPr>
            <a:spLocks noGrp="1"/>
          </p:cNvSpPr>
          <p:nvPr>
            <p:ph idx="1"/>
          </p:nvPr>
        </p:nvSpPr>
        <p:spPr>
          <a:xfrm>
            <a:off x="457200" y="1428736"/>
            <a:ext cx="8229600" cy="4697427"/>
          </a:xfrm>
        </p:spPr>
        <p:txBody>
          <a:bodyPr/>
          <a:lstStyle/>
          <a:p>
            <a:pPr>
              <a:buNone/>
            </a:pPr>
            <a:r>
              <a:rPr lang="en-NZ" sz="3200" dirty="0"/>
              <a:t>Choose your question order</a:t>
            </a:r>
          </a:p>
          <a:p>
            <a:r>
              <a:rPr lang="en-NZ" dirty="0"/>
              <a:t>If you can, consider deciding what order you are going to complete your questions</a:t>
            </a:r>
          </a:p>
          <a:p>
            <a:r>
              <a:rPr lang="en-NZ" dirty="0"/>
              <a:t>It’s a good idea to attempt the questions you feel most confident about first</a:t>
            </a:r>
          </a:p>
          <a:p>
            <a:r>
              <a:rPr lang="en-NZ" dirty="0"/>
              <a:t>Can also choose which sections to answer first – do you want to write your essays first or last?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NZ" sz="3600" dirty="0">
                <a:solidFill>
                  <a:srgbClr val="E4A024"/>
                </a:solidFill>
              </a:rPr>
              <a:t>At the start of the exam</a:t>
            </a:r>
          </a:p>
        </p:txBody>
      </p:sp>
      <p:sp>
        <p:nvSpPr>
          <p:cNvPr id="3" name="Content Placeholder 2"/>
          <p:cNvSpPr>
            <a:spLocks noGrp="1"/>
          </p:cNvSpPr>
          <p:nvPr>
            <p:ph idx="1"/>
          </p:nvPr>
        </p:nvSpPr>
        <p:spPr/>
        <p:txBody>
          <a:bodyPr/>
          <a:lstStyle/>
          <a:p>
            <a:pPr marL="0" indent="0">
              <a:buNone/>
            </a:pPr>
            <a:r>
              <a:rPr lang="en-NZ" sz="3200" dirty="0">
                <a:solidFill>
                  <a:srgbClr val="E4A024"/>
                </a:solidFill>
              </a:rPr>
              <a:t> </a:t>
            </a:r>
          </a:p>
        </p:txBody>
      </p:sp>
      <p:sp>
        <p:nvSpPr>
          <p:cNvPr id="4" name="TextBox 3">
            <a:extLst>
              <a:ext uri="{FF2B5EF4-FFF2-40B4-BE49-F238E27FC236}">
                <a16:creationId xmlns:a16="http://schemas.microsoft.com/office/drawing/2014/main" id="{BBEB076F-F045-4752-95B3-222279C2A7CD}"/>
              </a:ext>
            </a:extLst>
          </p:cNvPr>
          <p:cNvSpPr txBox="1"/>
          <p:nvPr/>
        </p:nvSpPr>
        <p:spPr>
          <a:xfrm>
            <a:off x="457200" y="1844824"/>
            <a:ext cx="7571184" cy="3416320"/>
          </a:xfrm>
          <a:prstGeom prst="rect">
            <a:avLst/>
          </a:prstGeom>
          <a:noFill/>
        </p:spPr>
        <p:txBody>
          <a:bodyPr wrap="square" rtlCol="0">
            <a:spAutoFit/>
          </a:bodyPr>
          <a:lstStyle/>
          <a:p>
            <a:pPr>
              <a:buNone/>
            </a:pPr>
            <a:r>
              <a:rPr lang="en-NZ" b="1" dirty="0">
                <a:solidFill>
                  <a:schemeClr val="bg1"/>
                </a:solidFill>
              </a:rPr>
              <a:t>Memory dump</a:t>
            </a:r>
          </a:p>
          <a:p>
            <a:r>
              <a:rPr lang="en-NZ" dirty="0">
                <a:solidFill>
                  <a:schemeClr val="bg1"/>
                </a:solidFill>
              </a:rPr>
              <a:t>Write down all the information you can remember for the questions you are answering</a:t>
            </a:r>
          </a:p>
          <a:p>
            <a:endParaRPr lang="en-NZ" dirty="0">
              <a:solidFill>
                <a:schemeClr val="bg1"/>
              </a:solidFill>
            </a:endParaRPr>
          </a:p>
          <a:p>
            <a:pPr marL="0" indent="0">
              <a:buNone/>
            </a:pPr>
            <a:r>
              <a:rPr lang="en-NZ" b="1" dirty="0">
                <a:solidFill>
                  <a:schemeClr val="bg1"/>
                </a:solidFill>
              </a:rPr>
              <a:t>Start writing</a:t>
            </a:r>
          </a:p>
          <a:p>
            <a:pPr lvl="0"/>
            <a:r>
              <a:rPr lang="en-US" dirty="0">
                <a:solidFill>
                  <a:schemeClr val="bg1"/>
                </a:solidFill>
              </a:rPr>
              <a:t>Don’t leave until you have checked your answers and attempted the right number of questions</a:t>
            </a:r>
          </a:p>
          <a:p>
            <a:pPr marL="0" indent="0">
              <a:buNone/>
            </a:pPr>
            <a:endParaRPr lang="en-NZ" dirty="0">
              <a:solidFill>
                <a:schemeClr val="bg1"/>
              </a:solidFill>
            </a:endParaRPr>
          </a:p>
          <a:p>
            <a:endParaRPr lang="en-NZ" dirty="0">
              <a:solidFill>
                <a:schemeClr val="bg1"/>
              </a:solidFill>
            </a:endParaRPr>
          </a:p>
        </p:txBody>
      </p:sp>
    </p:spTree>
    <p:extLst>
      <p:ext uri="{BB962C8B-B14F-4D97-AF65-F5344CB8AC3E}">
        <p14:creationId xmlns:p14="http://schemas.microsoft.com/office/powerpoint/2010/main" val="4264017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dirty="0">
                <a:solidFill>
                  <a:srgbClr val="E4A024"/>
                </a:solidFill>
              </a:rPr>
              <a:t>Strategies for answering questions</a:t>
            </a:r>
          </a:p>
        </p:txBody>
      </p:sp>
      <p:sp>
        <p:nvSpPr>
          <p:cNvPr id="3" name="Content Placeholder 2"/>
          <p:cNvSpPr>
            <a:spLocks noGrp="1"/>
          </p:cNvSpPr>
          <p:nvPr>
            <p:ph idx="1"/>
          </p:nvPr>
        </p:nvSpPr>
        <p:spPr/>
        <p:txBody>
          <a:bodyPr/>
          <a:lstStyle/>
          <a:p>
            <a:pPr marL="514350" indent="-514350">
              <a:buFont typeface="+mj-lt"/>
              <a:buAutoNum type="arabicPeriod"/>
            </a:pPr>
            <a:endParaRPr lang="en-NZ" dirty="0"/>
          </a:p>
          <a:p>
            <a:endParaRPr lang="en-NZ" dirty="0"/>
          </a:p>
        </p:txBody>
      </p:sp>
      <p:sp>
        <p:nvSpPr>
          <p:cNvPr id="4" name="TextBox 3">
            <a:extLst>
              <a:ext uri="{FF2B5EF4-FFF2-40B4-BE49-F238E27FC236}">
                <a16:creationId xmlns:a16="http://schemas.microsoft.com/office/drawing/2014/main" id="{659D61C3-1C84-4C70-BB85-8C2030766264}"/>
              </a:ext>
            </a:extLst>
          </p:cNvPr>
          <p:cNvSpPr txBox="1"/>
          <p:nvPr/>
        </p:nvSpPr>
        <p:spPr>
          <a:xfrm>
            <a:off x="457200" y="2060848"/>
            <a:ext cx="6851104" cy="2554545"/>
          </a:xfrm>
          <a:prstGeom prst="rect">
            <a:avLst/>
          </a:prstGeom>
          <a:noFill/>
        </p:spPr>
        <p:txBody>
          <a:bodyPr wrap="square" rtlCol="0">
            <a:spAutoFit/>
          </a:bodyPr>
          <a:lstStyle/>
          <a:p>
            <a:pPr marL="514350" indent="-514350">
              <a:buFont typeface="+mj-lt"/>
              <a:buAutoNum type="arabicPeriod"/>
            </a:pPr>
            <a:r>
              <a:rPr lang="en-NZ" sz="4000" dirty="0">
                <a:solidFill>
                  <a:schemeClr val="bg1"/>
                </a:solidFill>
              </a:rPr>
              <a:t>Essays</a:t>
            </a:r>
          </a:p>
          <a:p>
            <a:pPr marL="514350" indent="-514350">
              <a:buFont typeface="+mj-lt"/>
              <a:buAutoNum type="arabicPeriod"/>
            </a:pPr>
            <a:r>
              <a:rPr lang="en-NZ" sz="4000" dirty="0">
                <a:solidFill>
                  <a:schemeClr val="bg1"/>
                </a:solidFill>
              </a:rPr>
              <a:t>Multiple-choice</a:t>
            </a:r>
          </a:p>
          <a:p>
            <a:pPr marL="514350" indent="-514350">
              <a:buFont typeface="+mj-lt"/>
              <a:buAutoNum type="arabicPeriod"/>
            </a:pPr>
            <a:r>
              <a:rPr lang="en-NZ" sz="4000" dirty="0">
                <a:solidFill>
                  <a:schemeClr val="bg1"/>
                </a:solidFill>
              </a:rPr>
              <a:t>Short answer questions</a:t>
            </a:r>
          </a:p>
          <a:p>
            <a:endParaRPr lang="en-NZ" sz="40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400" dirty="0">
                <a:solidFill>
                  <a:srgbClr val="FFC000"/>
                </a:solidFill>
              </a:rPr>
              <a:t>Essays</a:t>
            </a:r>
            <a:endParaRPr lang="en-NZ" dirty="0">
              <a:solidFill>
                <a:srgbClr val="FFC000"/>
              </a:solidFill>
            </a:endParaRPr>
          </a:p>
        </p:txBody>
      </p:sp>
      <p:sp>
        <p:nvSpPr>
          <p:cNvPr id="3" name="Content Placeholder 2"/>
          <p:cNvSpPr>
            <a:spLocks noGrp="1"/>
          </p:cNvSpPr>
          <p:nvPr>
            <p:ph idx="1"/>
          </p:nvPr>
        </p:nvSpPr>
        <p:spPr/>
        <p:txBody>
          <a:bodyPr/>
          <a:lstStyle/>
          <a:p>
            <a:pPr>
              <a:buFont typeface="Wingdings" pitchFamily="2" charset="2"/>
              <a:buChar char="ü"/>
            </a:pPr>
            <a:endParaRPr lang="en-NZ" sz="2400" dirty="0"/>
          </a:p>
        </p:txBody>
      </p:sp>
      <p:sp>
        <p:nvSpPr>
          <p:cNvPr id="4" name="TextBox 3">
            <a:extLst>
              <a:ext uri="{FF2B5EF4-FFF2-40B4-BE49-F238E27FC236}">
                <a16:creationId xmlns:a16="http://schemas.microsoft.com/office/drawing/2014/main" id="{802036B8-F8CB-4666-A0FB-615EC321C895}"/>
              </a:ext>
            </a:extLst>
          </p:cNvPr>
          <p:cNvSpPr txBox="1"/>
          <p:nvPr/>
        </p:nvSpPr>
        <p:spPr>
          <a:xfrm>
            <a:off x="683568" y="1988840"/>
            <a:ext cx="7848872" cy="3744416"/>
          </a:xfrm>
          <a:prstGeom prst="rect">
            <a:avLst/>
          </a:prstGeom>
          <a:noFill/>
        </p:spPr>
        <p:txBody>
          <a:bodyPr wrap="square" rtlCol="0">
            <a:spAutoFit/>
          </a:bodyPr>
          <a:lstStyle/>
          <a:p>
            <a:pPr>
              <a:buFont typeface="Wingdings" pitchFamily="2" charset="2"/>
              <a:buChar char="ü"/>
            </a:pPr>
            <a:r>
              <a:rPr lang="en-NZ" dirty="0">
                <a:solidFill>
                  <a:schemeClr val="bg1"/>
                </a:solidFill>
              </a:rPr>
              <a:t>Choose the questions you will answer during reading time</a:t>
            </a:r>
          </a:p>
          <a:p>
            <a:pPr>
              <a:buFont typeface="Wingdings" pitchFamily="2" charset="2"/>
              <a:buChar char="ü"/>
            </a:pPr>
            <a:r>
              <a:rPr lang="en-NZ" dirty="0">
                <a:solidFill>
                  <a:schemeClr val="bg1"/>
                </a:solidFill>
              </a:rPr>
              <a:t>During the first 5 minutes write down the relevant points you can remember (if you haven’t done this during the memory dump)</a:t>
            </a:r>
          </a:p>
          <a:p>
            <a:pPr>
              <a:buFont typeface="Wingdings" pitchFamily="2" charset="2"/>
              <a:buChar char="ü"/>
            </a:pPr>
            <a:r>
              <a:rPr lang="en-NZ" dirty="0">
                <a:solidFill>
                  <a:schemeClr val="bg1"/>
                </a:solidFill>
              </a:rPr>
              <a:t>No need to provide references</a:t>
            </a:r>
          </a:p>
          <a:p>
            <a:pPr lvl="1">
              <a:buFont typeface="Wingdings" pitchFamily="2" charset="2"/>
              <a:buChar char="ü"/>
            </a:pPr>
            <a:r>
              <a:rPr lang="en-NZ" sz="2100" dirty="0">
                <a:solidFill>
                  <a:schemeClr val="bg1"/>
                </a:solidFill>
              </a:rPr>
              <a:t>do acknowledge theory and research using relevant names </a:t>
            </a:r>
          </a:p>
          <a:p>
            <a:pPr>
              <a:buFont typeface="Wingdings" pitchFamily="2" charset="2"/>
              <a:buChar char="ü"/>
            </a:pPr>
            <a:endParaRPr lang="en-NZ" dirty="0">
              <a:solidFill>
                <a:schemeClr val="bg1"/>
              </a:solidFill>
            </a:endParaRPr>
          </a:p>
          <a:p>
            <a:pPr>
              <a:buFont typeface="Wingdings" pitchFamily="2" charset="2"/>
              <a:buChar char="ü"/>
            </a:pPr>
            <a:endParaRPr lang="en-NZ" dirty="0">
              <a:solidFill>
                <a:schemeClr val="bg1"/>
              </a:solidFill>
            </a:endParaRPr>
          </a:p>
          <a:p>
            <a:endParaRPr lang="en-NZ"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a:solidFill>
                  <a:srgbClr val="FFC000"/>
                </a:solidFill>
              </a:rPr>
              <a:t>Essays</a:t>
            </a:r>
            <a:r>
              <a:rPr lang="en-NZ" dirty="0"/>
              <a:t>	</a:t>
            </a:r>
          </a:p>
        </p:txBody>
      </p:sp>
      <p:sp>
        <p:nvSpPr>
          <p:cNvPr id="3" name="Content Placeholder 2"/>
          <p:cNvSpPr>
            <a:spLocks noGrp="1"/>
          </p:cNvSpPr>
          <p:nvPr>
            <p:ph idx="1"/>
          </p:nvPr>
        </p:nvSpPr>
        <p:spPr>
          <a:xfrm>
            <a:off x="457200" y="1124744"/>
            <a:ext cx="8229600" cy="5001419"/>
          </a:xfrm>
        </p:spPr>
        <p:txBody>
          <a:bodyPr/>
          <a:lstStyle/>
          <a:p>
            <a:pPr marL="0" indent="0">
              <a:buNone/>
            </a:pPr>
            <a:r>
              <a:rPr lang="en-NZ" sz="2400" dirty="0"/>
              <a:t>Understand the question </a:t>
            </a:r>
          </a:p>
          <a:p>
            <a:pPr lvl="1">
              <a:buFont typeface="Wingdings" pitchFamily="2" charset="2"/>
              <a:buChar char="ü"/>
            </a:pPr>
            <a:r>
              <a:rPr lang="en-NZ" sz="2100" dirty="0"/>
              <a:t>examine keywords and command words </a:t>
            </a:r>
          </a:p>
          <a:p>
            <a:pPr lvl="1">
              <a:buFont typeface="Wingdings" pitchFamily="2" charset="2"/>
              <a:buChar char="ü"/>
            </a:pPr>
            <a:r>
              <a:rPr lang="en-NZ" sz="2100" dirty="0"/>
              <a:t>understand what aspect of the topic you’ve been asked to write about</a:t>
            </a:r>
          </a:p>
          <a:p>
            <a:pPr marL="0" indent="0">
              <a:buNone/>
            </a:pPr>
            <a:r>
              <a:rPr lang="en-NZ" sz="2400" dirty="0"/>
              <a:t>For the structure of the essay, follow the structure of the question</a:t>
            </a:r>
          </a:p>
          <a:p>
            <a:pPr lvl="1">
              <a:buFont typeface="Wingdings" pitchFamily="2" charset="2"/>
              <a:buChar char="ü"/>
            </a:pPr>
            <a:r>
              <a:rPr lang="en-NZ" sz="2100" dirty="0"/>
              <a:t>develop a thesis statement from the question and include it in your introduction</a:t>
            </a:r>
          </a:p>
          <a:p>
            <a:pPr marL="0" indent="0">
              <a:buNone/>
            </a:pPr>
            <a:r>
              <a:rPr lang="en-NZ" sz="2400" dirty="0"/>
              <a:t>As a general rule: one paragraph = one point</a:t>
            </a:r>
          </a:p>
          <a:p>
            <a:pPr lvl="1">
              <a:buFont typeface="Wingdings" pitchFamily="2" charset="2"/>
              <a:buChar char="ü"/>
            </a:pPr>
            <a:r>
              <a:rPr lang="en-NZ" sz="2100" dirty="0"/>
              <a:t>supported by an example, explanation, evidence</a:t>
            </a:r>
          </a:p>
          <a:p>
            <a:pPr lvl="1">
              <a:buFont typeface="Wingdings" pitchFamily="2" charset="2"/>
              <a:buChar char="ü"/>
            </a:pPr>
            <a:endParaRPr lang="en-NZ" sz="2100" dirty="0"/>
          </a:p>
          <a:p>
            <a:pPr lvl="1">
              <a:buFont typeface="Wingdings" pitchFamily="2" charset="2"/>
              <a:buChar char="ü"/>
            </a:pPr>
            <a:endParaRPr lang="en-NZ" sz="2100" dirty="0"/>
          </a:p>
          <a:p>
            <a:pPr lvl="1">
              <a:buFont typeface="Wingdings" pitchFamily="2" charset="2"/>
              <a:buChar char="ü"/>
            </a:pPr>
            <a:endParaRPr lang="en-NZ" sz="2400" dirty="0"/>
          </a:p>
          <a:p>
            <a:pPr lvl="1"/>
            <a:endParaRPr lang="en-NZ" sz="2100" dirty="0"/>
          </a:p>
          <a:p>
            <a:pPr lvl="1"/>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arn(inVertical)">
                                      <p:cBhvr>
                                        <p:cTn id="15" dur="500"/>
                                        <p:tgtEl>
                                          <p:spTgt spid="3">
                                            <p:txEl>
                                              <p:pRg st="5" end="5"/>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arn(inVertical)">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dirty="0">
                <a:solidFill>
                  <a:srgbClr val="FFC000"/>
                </a:solidFill>
              </a:rPr>
              <a:t>Essays</a:t>
            </a:r>
          </a:p>
        </p:txBody>
      </p:sp>
      <p:sp>
        <p:nvSpPr>
          <p:cNvPr id="3" name="Content Placeholder 2"/>
          <p:cNvSpPr>
            <a:spLocks noGrp="1"/>
          </p:cNvSpPr>
          <p:nvPr>
            <p:ph idx="1"/>
          </p:nvPr>
        </p:nvSpPr>
        <p:spPr/>
        <p:txBody>
          <a:bodyPr/>
          <a:lstStyle/>
          <a:p>
            <a:endParaRPr lang="en-NZ" dirty="0"/>
          </a:p>
        </p:txBody>
      </p:sp>
      <p:sp>
        <p:nvSpPr>
          <p:cNvPr id="4" name="TextBox 3">
            <a:extLst>
              <a:ext uri="{FF2B5EF4-FFF2-40B4-BE49-F238E27FC236}">
                <a16:creationId xmlns:a16="http://schemas.microsoft.com/office/drawing/2014/main" id="{9E2777A0-2D29-4F56-BC00-F504ED31CFF5}"/>
              </a:ext>
            </a:extLst>
          </p:cNvPr>
          <p:cNvSpPr txBox="1"/>
          <p:nvPr/>
        </p:nvSpPr>
        <p:spPr>
          <a:xfrm>
            <a:off x="971600" y="1916832"/>
            <a:ext cx="7715200" cy="3785652"/>
          </a:xfrm>
          <a:prstGeom prst="rect">
            <a:avLst/>
          </a:prstGeom>
          <a:noFill/>
        </p:spPr>
        <p:txBody>
          <a:bodyPr wrap="square" rtlCol="0">
            <a:spAutoFit/>
          </a:bodyPr>
          <a:lstStyle/>
          <a:p>
            <a:pPr>
              <a:buNone/>
            </a:pPr>
            <a:r>
              <a:rPr lang="en-NZ" dirty="0">
                <a:solidFill>
                  <a:schemeClr val="bg1"/>
                </a:solidFill>
              </a:rPr>
              <a:t>Example Question: In this essay, identify and describe both the institutional and the personal bases of the power of the New Zealand Prime Minister. </a:t>
            </a:r>
          </a:p>
          <a:p>
            <a:pPr>
              <a:buNone/>
            </a:pPr>
            <a:endParaRPr lang="en-NZ" dirty="0">
              <a:solidFill>
                <a:schemeClr val="bg1"/>
              </a:solidFill>
            </a:endParaRPr>
          </a:p>
          <a:p>
            <a:pPr marL="0" indent="0">
              <a:buNone/>
            </a:pPr>
            <a:r>
              <a:rPr lang="en-NZ" dirty="0">
                <a:solidFill>
                  <a:schemeClr val="bg1"/>
                </a:solidFill>
              </a:rPr>
              <a:t>“New Zealand’s Westminster system of government means </a:t>
            </a:r>
            <a:r>
              <a:rPr lang="en-NZ" b="1" dirty="0">
                <a:solidFill>
                  <a:schemeClr val="bg1"/>
                </a:solidFill>
              </a:rPr>
              <a:t>there are core institutional bases of power for the Prime Minister</a:t>
            </a:r>
            <a:r>
              <a:rPr lang="en-NZ" dirty="0">
                <a:solidFill>
                  <a:schemeClr val="bg1"/>
                </a:solidFill>
              </a:rPr>
              <a:t>, however, there are also crucial </a:t>
            </a:r>
            <a:r>
              <a:rPr lang="en-NZ" b="1" dirty="0">
                <a:solidFill>
                  <a:schemeClr val="bg1"/>
                </a:solidFill>
              </a:rPr>
              <a:t>personal bases of power</a:t>
            </a:r>
            <a:r>
              <a:rPr lang="en-NZ" dirty="0">
                <a:solidFill>
                  <a:schemeClr val="bg1"/>
                </a:solidFill>
              </a:rPr>
              <a:t>”. </a:t>
            </a:r>
          </a:p>
          <a:p>
            <a:endParaRPr lang="en-NZ" dirty="0">
              <a:solidFill>
                <a:schemeClr val="bg1"/>
              </a:solidFill>
            </a:endParaRPr>
          </a:p>
          <a:p>
            <a:endParaRPr lang="en-NZ" dirty="0">
              <a:solidFill>
                <a:schemeClr val="bg1"/>
              </a:solidFill>
            </a:endParaRPr>
          </a:p>
        </p:txBody>
      </p:sp>
    </p:spTree>
    <p:extLst>
      <p:ext uri="{BB962C8B-B14F-4D97-AF65-F5344CB8AC3E}">
        <p14:creationId xmlns:p14="http://schemas.microsoft.com/office/powerpoint/2010/main" val="448865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a:solidFill>
                  <a:srgbClr val="FFCC00"/>
                </a:solidFill>
              </a:rPr>
              <a:t>Multiple choice</a:t>
            </a:r>
          </a:p>
        </p:txBody>
      </p:sp>
      <p:sp>
        <p:nvSpPr>
          <p:cNvPr id="3" name="Content Placeholder 2"/>
          <p:cNvSpPr>
            <a:spLocks noGrp="1"/>
          </p:cNvSpPr>
          <p:nvPr>
            <p:ph idx="1"/>
          </p:nvPr>
        </p:nvSpPr>
        <p:spPr/>
        <p:txBody>
          <a:bodyPr/>
          <a:lstStyle/>
          <a:p>
            <a:endParaRPr lang="en-NZ" dirty="0"/>
          </a:p>
          <a:p>
            <a:endParaRPr lang="en-NZ" dirty="0"/>
          </a:p>
        </p:txBody>
      </p:sp>
      <p:sp>
        <p:nvSpPr>
          <p:cNvPr id="4" name="TextBox 3">
            <a:extLst>
              <a:ext uri="{FF2B5EF4-FFF2-40B4-BE49-F238E27FC236}">
                <a16:creationId xmlns:a16="http://schemas.microsoft.com/office/drawing/2014/main" id="{9B38DDA8-5435-488A-8179-2FD4580B52F9}"/>
              </a:ext>
            </a:extLst>
          </p:cNvPr>
          <p:cNvSpPr txBox="1"/>
          <p:nvPr/>
        </p:nvSpPr>
        <p:spPr>
          <a:xfrm>
            <a:off x="457200" y="1700808"/>
            <a:ext cx="7859216" cy="2677656"/>
          </a:xfrm>
          <a:prstGeom prst="rect">
            <a:avLst/>
          </a:prstGeom>
          <a:noFill/>
        </p:spPr>
        <p:txBody>
          <a:bodyPr wrap="square" rtlCol="0">
            <a:spAutoFit/>
          </a:bodyPr>
          <a:lstStyle/>
          <a:p>
            <a:pPr marL="0" indent="0">
              <a:buNone/>
            </a:pPr>
            <a:r>
              <a:rPr lang="en-NZ" dirty="0">
                <a:solidFill>
                  <a:schemeClr val="bg1"/>
                </a:solidFill>
              </a:rPr>
              <a:t>2. According to Cantor and Harlow, successful problem solving requires: </a:t>
            </a:r>
          </a:p>
          <a:p>
            <a:pPr marL="0" indent="0">
              <a:buNone/>
            </a:pPr>
            <a:r>
              <a:rPr lang="en-NZ" dirty="0">
                <a:solidFill>
                  <a:schemeClr val="bg1"/>
                </a:solidFill>
              </a:rPr>
              <a:t>	1. self-regulation. </a:t>
            </a:r>
          </a:p>
          <a:p>
            <a:pPr marL="0" indent="0">
              <a:buNone/>
            </a:pPr>
            <a:r>
              <a:rPr lang="en-NZ" dirty="0">
                <a:solidFill>
                  <a:schemeClr val="bg1"/>
                </a:solidFill>
              </a:rPr>
              <a:t>	2. clearly defined behavioural plans. </a:t>
            </a:r>
          </a:p>
          <a:p>
            <a:pPr marL="0" indent="0">
              <a:buNone/>
            </a:pPr>
            <a:r>
              <a:rPr lang="en-NZ" dirty="0">
                <a:solidFill>
                  <a:schemeClr val="bg1"/>
                </a:solidFill>
              </a:rPr>
              <a:t>	3. a personal value system. </a:t>
            </a:r>
          </a:p>
          <a:p>
            <a:pPr marL="0" indent="0">
              <a:buNone/>
            </a:pPr>
            <a:r>
              <a:rPr lang="en-NZ" dirty="0">
                <a:solidFill>
                  <a:schemeClr val="bg1"/>
                </a:solidFill>
              </a:rPr>
              <a:t>	4. constant feedback. </a:t>
            </a:r>
          </a:p>
          <a:p>
            <a:endParaRPr lang="en-NZ" dirty="0">
              <a:solidFill>
                <a:schemeClr val="bg1"/>
              </a:solidFill>
            </a:endParaRPr>
          </a:p>
        </p:txBody>
      </p:sp>
    </p:spTree>
    <p:extLst>
      <p:ext uri="{BB962C8B-B14F-4D97-AF65-F5344CB8AC3E}">
        <p14:creationId xmlns:p14="http://schemas.microsoft.com/office/powerpoint/2010/main" val="264767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400" dirty="0">
                <a:solidFill>
                  <a:srgbClr val="FFC000"/>
                </a:solidFill>
              </a:rPr>
              <a:t>Multiple choice</a:t>
            </a:r>
          </a:p>
        </p:txBody>
      </p:sp>
      <p:sp>
        <p:nvSpPr>
          <p:cNvPr id="3" name="Content Placeholder 2"/>
          <p:cNvSpPr>
            <a:spLocks noGrp="1"/>
          </p:cNvSpPr>
          <p:nvPr>
            <p:ph idx="1"/>
          </p:nvPr>
        </p:nvSpPr>
        <p:spPr/>
        <p:txBody>
          <a:bodyPr/>
          <a:lstStyle/>
          <a:p>
            <a:endParaRPr lang="en-NZ" dirty="0"/>
          </a:p>
        </p:txBody>
      </p:sp>
      <p:sp>
        <p:nvSpPr>
          <p:cNvPr id="4" name="TextBox 3">
            <a:extLst>
              <a:ext uri="{FF2B5EF4-FFF2-40B4-BE49-F238E27FC236}">
                <a16:creationId xmlns:a16="http://schemas.microsoft.com/office/drawing/2014/main" id="{1B8AEB05-0A9B-4322-8010-6194C035D19F}"/>
              </a:ext>
            </a:extLst>
          </p:cNvPr>
          <p:cNvSpPr txBox="1"/>
          <p:nvPr/>
        </p:nvSpPr>
        <p:spPr>
          <a:xfrm>
            <a:off x="611560" y="1916832"/>
            <a:ext cx="7776864" cy="2677656"/>
          </a:xfrm>
          <a:prstGeom prst="rect">
            <a:avLst/>
          </a:prstGeom>
          <a:noFill/>
        </p:spPr>
        <p:txBody>
          <a:bodyPr wrap="square" rtlCol="0">
            <a:spAutoFit/>
          </a:bodyPr>
          <a:lstStyle/>
          <a:p>
            <a:pPr marL="342900" indent="-342900">
              <a:buFont typeface="Arial" panose="020B0604020202020204" pitchFamily="34" charset="0"/>
              <a:buChar char="•"/>
            </a:pPr>
            <a:r>
              <a:rPr lang="en-NZ" dirty="0">
                <a:solidFill>
                  <a:schemeClr val="bg1"/>
                </a:solidFill>
              </a:rPr>
              <a:t>Do not read through the test during reading time</a:t>
            </a:r>
          </a:p>
          <a:p>
            <a:pPr marL="342900" indent="-342900">
              <a:buFont typeface="Arial" panose="020B0604020202020204" pitchFamily="34" charset="0"/>
              <a:buChar char="•"/>
            </a:pPr>
            <a:r>
              <a:rPr lang="en-NZ" dirty="0">
                <a:solidFill>
                  <a:schemeClr val="bg1"/>
                </a:solidFill>
              </a:rPr>
              <a:t>If the correct answer looks obvious, still check to make sure</a:t>
            </a:r>
          </a:p>
          <a:p>
            <a:pPr marL="342900" indent="-342900">
              <a:buFont typeface="Arial" panose="020B0604020202020204" pitchFamily="34" charset="0"/>
              <a:buChar char="•"/>
            </a:pPr>
            <a:r>
              <a:rPr lang="en-NZ" dirty="0">
                <a:solidFill>
                  <a:schemeClr val="bg1"/>
                </a:solidFill>
              </a:rPr>
              <a:t>Read the questions carefully and highlight key words</a:t>
            </a:r>
          </a:p>
          <a:p>
            <a:pPr marL="342900" indent="-342900">
              <a:buFont typeface="Arial" panose="020B0604020202020204" pitchFamily="34" charset="0"/>
              <a:buChar char="•"/>
            </a:pPr>
            <a:r>
              <a:rPr lang="en-NZ" dirty="0">
                <a:solidFill>
                  <a:schemeClr val="bg1"/>
                </a:solidFill>
              </a:rPr>
              <a:t>Go through and answer the easier questions first – come back to the tougher ones later</a:t>
            </a:r>
          </a:p>
          <a:p>
            <a:endParaRPr lang="en-NZ"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501" y="9636"/>
            <a:ext cx="5976664" cy="1475148"/>
          </a:xfrm>
        </p:spPr>
        <p:txBody>
          <a:bodyPr>
            <a:normAutofit/>
          </a:bodyPr>
          <a:lstStyle/>
          <a:p>
            <a:r>
              <a:rPr lang="en-NZ" sz="3600" dirty="0">
                <a:solidFill>
                  <a:srgbClr val="FFC000"/>
                </a:solidFill>
              </a:rPr>
              <a:t>Learning outcomes</a:t>
            </a:r>
            <a:br>
              <a:rPr lang="en-NZ" dirty="0"/>
            </a:br>
            <a:endParaRPr lang="en-NZ" dirty="0"/>
          </a:p>
        </p:txBody>
      </p:sp>
      <p:sp>
        <p:nvSpPr>
          <p:cNvPr id="3" name="Content Placeholder 2"/>
          <p:cNvSpPr>
            <a:spLocks noGrp="1"/>
          </p:cNvSpPr>
          <p:nvPr>
            <p:ph idx="1"/>
          </p:nvPr>
        </p:nvSpPr>
        <p:spPr/>
        <p:txBody>
          <a:bodyPr/>
          <a:lstStyle/>
          <a:p>
            <a:endParaRPr lang="en-NZ" sz="3600" dirty="0"/>
          </a:p>
          <a:p>
            <a:pPr>
              <a:buNone/>
            </a:pPr>
            <a:endParaRPr lang="en-NZ" dirty="0"/>
          </a:p>
        </p:txBody>
      </p:sp>
      <p:sp>
        <p:nvSpPr>
          <p:cNvPr id="4" name="Title 1">
            <a:extLst>
              <a:ext uri="{FF2B5EF4-FFF2-40B4-BE49-F238E27FC236}">
                <a16:creationId xmlns:a16="http://schemas.microsoft.com/office/drawing/2014/main" id="{FACB45E7-C2A2-4B62-8880-CAD8C3A986DE}"/>
              </a:ext>
            </a:extLst>
          </p:cNvPr>
          <p:cNvSpPr txBox="1">
            <a:spLocks/>
          </p:cNvSpPr>
          <p:nvPr/>
        </p:nvSpPr>
        <p:spPr>
          <a:xfrm>
            <a:off x="457200" y="1230033"/>
            <a:ext cx="8229600" cy="5602634"/>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pPr marL="342900" indent="-342900">
              <a:buFont typeface="Arial" panose="020B0604020202020204" pitchFamily="34" charset="0"/>
              <a:buChar char="•"/>
            </a:pPr>
            <a:r>
              <a:rPr lang="en-NZ" sz="3600" dirty="0"/>
              <a:t>What to take in with you</a:t>
            </a:r>
          </a:p>
          <a:p>
            <a:pPr marL="342900" indent="-342900">
              <a:buFont typeface="Arial" panose="020B0604020202020204" pitchFamily="34" charset="0"/>
              <a:buChar char="•"/>
            </a:pPr>
            <a:endParaRPr lang="en-NZ" sz="3600" dirty="0"/>
          </a:p>
          <a:p>
            <a:pPr marL="342900" indent="-342900">
              <a:buFont typeface="Arial" panose="020B0604020202020204" pitchFamily="34" charset="0"/>
              <a:buChar char="•"/>
            </a:pPr>
            <a:r>
              <a:rPr lang="en-NZ" sz="3600" dirty="0"/>
              <a:t>Six steps to surviving the exam</a:t>
            </a:r>
          </a:p>
          <a:p>
            <a:pPr marL="342900" indent="-342900">
              <a:buFont typeface="Arial" panose="020B0604020202020204" pitchFamily="34" charset="0"/>
              <a:buChar char="•"/>
            </a:pPr>
            <a:endParaRPr lang="en-NZ" sz="3600" dirty="0"/>
          </a:p>
          <a:p>
            <a:pPr marL="342900" indent="-342900">
              <a:buFont typeface="Arial" panose="020B0604020202020204" pitchFamily="34" charset="0"/>
              <a:buChar char="•"/>
            </a:pPr>
            <a:r>
              <a:rPr lang="en-NZ" sz="3600" dirty="0"/>
              <a:t>Strategies for answering different questions</a:t>
            </a:r>
            <a:br>
              <a:rPr lang="en-NZ" sz="3600" dirty="0"/>
            </a:br>
            <a:br>
              <a:rPr lang="en-NZ" sz="1400" dirty="0"/>
            </a:br>
            <a:endParaRPr lang="en-NZ"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FFC000"/>
                </a:solidFill>
              </a:rPr>
              <a:t>Multiple choice</a:t>
            </a:r>
          </a:p>
        </p:txBody>
      </p:sp>
      <p:sp>
        <p:nvSpPr>
          <p:cNvPr id="3" name="Content Placeholder 2"/>
          <p:cNvSpPr>
            <a:spLocks noGrp="1"/>
          </p:cNvSpPr>
          <p:nvPr>
            <p:ph idx="1"/>
          </p:nvPr>
        </p:nvSpPr>
        <p:spPr/>
        <p:txBody>
          <a:bodyPr/>
          <a:lstStyle/>
          <a:p>
            <a:pPr>
              <a:buNone/>
            </a:pPr>
            <a:endParaRPr lang="en-NZ" dirty="0"/>
          </a:p>
        </p:txBody>
      </p:sp>
      <p:sp>
        <p:nvSpPr>
          <p:cNvPr id="4" name="TextBox 3">
            <a:extLst>
              <a:ext uri="{FF2B5EF4-FFF2-40B4-BE49-F238E27FC236}">
                <a16:creationId xmlns:a16="http://schemas.microsoft.com/office/drawing/2014/main" id="{1A2B171C-C887-4DE7-81C0-9E8B17DED959}"/>
              </a:ext>
            </a:extLst>
          </p:cNvPr>
          <p:cNvSpPr txBox="1"/>
          <p:nvPr/>
        </p:nvSpPr>
        <p:spPr>
          <a:xfrm>
            <a:off x="723274" y="1628800"/>
            <a:ext cx="7632848" cy="4339650"/>
          </a:xfrm>
          <a:prstGeom prst="rect">
            <a:avLst/>
          </a:prstGeom>
          <a:noFill/>
        </p:spPr>
        <p:txBody>
          <a:bodyPr wrap="square" rtlCol="0">
            <a:spAutoFit/>
          </a:bodyPr>
          <a:lstStyle/>
          <a:p>
            <a:pPr>
              <a:buNone/>
            </a:pPr>
            <a:r>
              <a:rPr lang="en-NZ" dirty="0">
                <a:solidFill>
                  <a:schemeClr val="bg1"/>
                </a:solidFill>
              </a:rPr>
              <a:t>Try and choose the </a:t>
            </a:r>
            <a:r>
              <a:rPr lang="en-NZ" b="1" dirty="0">
                <a:solidFill>
                  <a:schemeClr val="bg1"/>
                </a:solidFill>
              </a:rPr>
              <a:t>most correct </a:t>
            </a:r>
            <a:r>
              <a:rPr lang="en-NZ" dirty="0">
                <a:solidFill>
                  <a:schemeClr val="bg1"/>
                </a:solidFill>
              </a:rPr>
              <a:t>answer</a:t>
            </a:r>
          </a:p>
          <a:p>
            <a:pPr lvl="1">
              <a:buNone/>
            </a:pPr>
            <a:r>
              <a:rPr lang="en-NZ" dirty="0">
                <a:solidFill>
                  <a:schemeClr val="bg1"/>
                </a:solidFill>
              </a:rPr>
              <a:t>- Sometimes they all mostly right, but there is no “all of the above” choice</a:t>
            </a:r>
          </a:p>
          <a:p>
            <a:pPr>
              <a:buNone/>
            </a:pPr>
            <a:endParaRPr lang="en-NZ" sz="1200" dirty="0">
              <a:solidFill>
                <a:schemeClr val="bg1"/>
              </a:solidFill>
            </a:endParaRPr>
          </a:p>
          <a:p>
            <a:pPr>
              <a:buNone/>
            </a:pPr>
            <a:r>
              <a:rPr lang="en-NZ" dirty="0">
                <a:solidFill>
                  <a:schemeClr val="bg1"/>
                </a:solidFill>
              </a:rPr>
              <a:t>Top two tips:</a:t>
            </a:r>
          </a:p>
          <a:p>
            <a:pPr marL="514350" indent="-514350">
              <a:buAutoNum type="arabicPeriod"/>
            </a:pPr>
            <a:r>
              <a:rPr lang="en-NZ" dirty="0">
                <a:solidFill>
                  <a:schemeClr val="bg1"/>
                </a:solidFill>
              </a:rPr>
              <a:t>Cover the answers and try answer the question yourself</a:t>
            </a:r>
          </a:p>
          <a:p>
            <a:pPr marL="865187" lvl="1" indent="-514350">
              <a:buFont typeface="Courier New" pitchFamily="49" charset="0"/>
              <a:buChar char="o"/>
            </a:pPr>
            <a:r>
              <a:rPr lang="en-NZ" dirty="0">
                <a:solidFill>
                  <a:schemeClr val="bg1"/>
                </a:solidFill>
              </a:rPr>
              <a:t>Look at the options and choose the one which most closely matches your answer</a:t>
            </a:r>
          </a:p>
          <a:p>
            <a:pPr marL="514350" indent="-514350">
              <a:buAutoNum type="arabicPeriod"/>
            </a:pPr>
            <a:r>
              <a:rPr lang="en-NZ" dirty="0">
                <a:solidFill>
                  <a:schemeClr val="bg1"/>
                </a:solidFill>
              </a:rPr>
              <a:t>Try eliminating answers you know are definitely wrong</a:t>
            </a:r>
          </a:p>
          <a:p>
            <a:endParaRPr lang="en-NZ"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a:solidFill>
                  <a:srgbClr val="FFC000"/>
                </a:solidFill>
              </a:rPr>
              <a:t>Short answer questions</a:t>
            </a:r>
          </a:p>
        </p:txBody>
      </p:sp>
      <p:sp>
        <p:nvSpPr>
          <p:cNvPr id="3" name="Content Placeholder 2"/>
          <p:cNvSpPr>
            <a:spLocks noGrp="1"/>
          </p:cNvSpPr>
          <p:nvPr>
            <p:ph idx="1"/>
          </p:nvPr>
        </p:nvSpPr>
        <p:spPr>
          <a:xfrm>
            <a:off x="484348" y="1072306"/>
            <a:ext cx="8229600" cy="4713387"/>
          </a:xfrm>
        </p:spPr>
        <p:txBody>
          <a:bodyPr/>
          <a:lstStyle/>
          <a:p>
            <a:r>
              <a:rPr lang="en-NZ" sz="2800" dirty="0"/>
              <a:t>Keep your answers short </a:t>
            </a:r>
          </a:p>
          <a:p>
            <a:pPr lvl="1"/>
            <a:r>
              <a:rPr lang="en-NZ" sz="2400" dirty="0"/>
              <a:t>Usually a paragraph</a:t>
            </a:r>
          </a:p>
          <a:p>
            <a:pPr lvl="1"/>
            <a:r>
              <a:rPr lang="en-NZ" sz="2400" dirty="0"/>
              <a:t>Sometimes only 2 or 3 sentences (7 lines max)</a:t>
            </a:r>
          </a:p>
          <a:p>
            <a:r>
              <a:rPr lang="en-NZ" sz="2800" dirty="0"/>
              <a:t>Answer the question given</a:t>
            </a:r>
          </a:p>
          <a:p>
            <a:pPr lvl="1"/>
            <a:r>
              <a:rPr lang="en-NZ" sz="2400" dirty="0"/>
              <a:t>Think of what points, key words, phrases and ideas the examiner will be looking for</a:t>
            </a:r>
          </a:p>
          <a:p>
            <a:pPr lvl="1"/>
            <a:r>
              <a:rPr lang="en-NZ" sz="2400" dirty="0"/>
              <a:t>Don’t fall into the trap of writing everything you know</a:t>
            </a:r>
          </a:p>
          <a:p>
            <a:r>
              <a:rPr lang="en-NZ" sz="2800" dirty="0"/>
              <a:t>Be aware that short answer questions are sometimes allocated different marks </a:t>
            </a:r>
          </a:p>
          <a:p>
            <a:pPr lvl="1"/>
            <a:r>
              <a:rPr lang="en-NZ" sz="2400" dirty="0"/>
              <a:t>marks ranging from 2 to 6, for example</a:t>
            </a:r>
          </a:p>
          <a:p>
            <a:pPr lvl="1"/>
            <a:endParaRPr lang="en-NZ"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arn(inVertical)">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arn(inVertical)">
                                      <p:cBhvr>
                                        <p:cTn id="18" dur="500"/>
                                        <p:tgtEl>
                                          <p:spTgt spid="3">
                                            <p:txEl>
                                              <p:pRg st="6" end="6"/>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arn(inVertical)">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a:solidFill>
                  <a:srgbClr val="FFC000"/>
                </a:solidFill>
              </a:rPr>
              <a:t>Short answer questions</a:t>
            </a:r>
          </a:p>
        </p:txBody>
      </p:sp>
      <p:sp>
        <p:nvSpPr>
          <p:cNvPr id="3" name="Content Placeholder 2"/>
          <p:cNvSpPr>
            <a:spLocks noGrp="1"/>
          </p:cNvSpPr>
          <p:nvPr>
            <p:ph idx="1"/>
          </p:nvPr>
        </p:nvSpPr>
        <p:spPr>
          <a:xfrm>
            <a:off x="457200" y="1196752"/>
            <a:ext cx="8229600" cy="4929411"/>
          </a:xfrm>
        </p:spPr>
        <p:txBody>
          <a:bodyPr/>
          <a:lstStyle/>
          <a:p>
            <a:r>
              <a:rPr lang="en-NZ" dirty="0"/>
              <a:t>Sometimes can fit this pattern:</a:t>
            </a:r>
          </a:p>
          <a:p>
            <a:pPr lvl="1"/>
            <a:r>
              <a:rPr lang="en-NZ" b="1" dirty="0"/>
              <a:t>Statement</a:t>
            </a:r>
            <a:r>
              <a:rPr lang="en-NZ" dirty="0"/>
              <a:t>:	answer to the question/definition/ 								description</a:t>
            </a:r>
          </a:p>
          <a:p>
            <a:pPr lvl="1"/>
            <a:r>
              <a:rPr lang="en-NZ" b="1" dirty="0"/>
              <a:t>Support</a:t>
            </a:r>
            <a:r>
              <a:rPr lang="en-NZ" dirty="0"/>
              <a:t>: 		evidence/explanation, the why, the 							because</a:t>
            </a:r>
          </a:p>
          <a:p>
            <a:pPr lvl="1"/>
            <a:r>
              <a:rPr lang="en-NZ" b="1" dirty="0"/>
              <a:t>Apply</a:t>
            </a:r>
            <a:r>
              <a:rPr lang="en-NZ" dirty="0"/>
              <a:t>: 		provide examples or case studies</a:t>
            </a:r>
          </a:p>
          <a:p>
            <a:pPr marL="0" indent="0">
              <a:buNone/>
            </a:pPr>
            <a:endParaRPr lang="en-NZ" sz="1400" dirty="0"/>
          </a:p>
          <a:p>
            <a:pPr marL="0" indent="0">
              <a:buNone/>
            </a:pPr>
            <a:r>
              <a:rPr lang="en-NZ" dirty="0"/>
              <a:t>Example: Name the three countries that are said to have ‘unwritten’ constitutions. </a:t>
            </a:r>
          </a:p>
          <a:p>
            <a:pPr marL="0" indent="0">
              <a:buNone/>
            </a:pPr>
            <a:r>
              <a:rPr lang="en-NZ" dirty="0"/>
              <a:t>The three countries that are said to have unwritten constitutions are ***. This is because…   For example….. </a:t>
            </a:r>
          </a:p>
          <a:p>
            <a:pPr lvl="1"/>
            <a:endParaRPr lang="en-NZ" dirty="0"/>
          </a:p>
          <a:p>
            <a:pPr lvl="6"/>
            <a:endParaRPr lang="en-NZ" dirty="0">
              <a:solidFill>
                <a:schemeClr val="bg1"/>
              </a:solidFill>
            </a:endParaRPr>
          </a:p>
          <a:p>
            <a:pPr marL="2517775" lvl="6" indent="0">
              <a:buNone/>
            </a:pPr>
            <a:endParaRPr lang="en-NZ" dirty="0">
              <a:solidFill>
                <a:schemeClr val="bg1"/>
              </a:solidFill>
            </a:endParaRPr>
          </a:p>
        </p:txBody>
      </p:sp>
    </p:spTree>
    <p:extLst>
      <p:ext uri="{BB962C8B-B14F-4D97-AF65-F5344CB8AC3E}">
        <p14:creationId xmlns:p14="http://schemas.microsoft.com/office/powerpoint/2010/main" val="34168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Vertic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arn(inVertical)">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dirty="0">
                <a:solidFill>
                  <a:srgbClr val="FFC000"/>
                </a:solidFill>
              </a:rPr>
              <a:t>Short answer questions</a:t>
            </a:r>
          </a:p>
        </p:txBody>
      </p:sp>
      <p:sp>
        <p:nvSpPr>
          <p:cNvPr id="3" name="Content Placeholder 2"/>
          <p:cNvSpPr>
            <a:spLocks noGrp="1"/>
          </p:cNvSpPr>
          <p:nvPr>
            <p:ph idx="1"/>
          </p:nvPr>
        </p:nvSpPr>
        <p:spPr/>
        <p:txBody>
          <a:bodyPr/>
          <a:lstStyle/>
          <a:p>
            <a:endParaRPr lang="en-NZ" dirty="0"/>
          </a:p>
        </p:txBody>
      </p:sp>
      <p:sp>
        <p:nvSpPr>
          <p:cNvPr id="4" name="TextBox 3">
            <a:extLst>
              <a:ext uri="{FF2B5EF4-FFF2-40B4-BE49-F238E27FC236}">
                <a16:creationId xmlns:a16="http://schemas.microsoft.com/office/drawing/2014/main" id="{5A1C57CD-C9A4-4DE6-B36F-C93AF884CAC1}"/>
              </a:ext>
            </a:extLst>
          </p:cNvPr>
          <p:cNvSpPr txBox="1"/>
          <p:nvPr/>
        </p:nvSpPr>
        <p:spPr>
          <a:xfrm>
            <a:off x="827584" y="1772816"/>
            <a:ext cx="7272808" cy="4462760"/>
          </a:xfrm>
          <a:prstGeom prst="rect">
            <a:avLst/>
          </a:prstGeom>
          <a:noFill/>
        </p:spPr>
        <p:txBody>
          <a:bodyPr wrap="square" rtlCol="0">
            <a:spAutoFit/>
          </a:bodyPr>
          <a:lstStyle/>
          <a:p>
            <a:pPr>
              <a:buNone/>
            </a:pPr>
            <a:r>
              <a:rPr lang="en-NZ" sz="3200" b="1" dirty="0">
                <a:solidFill>
                  <a:schemeClr val="bg1"/>
                </a:solidFill>
              </a:rPr>
              <a:t>Top three tips</a:t>
            </a:r>
          </a:p>
          <a:p>
            <a:pPr marL="457200" indent="-457200">
              <a:buFont typeface="+mj-lt"/>
              <a:buAutoNum type="arabicPeriod"/>
            </a:pPr>
            <a:r>
              <a:rPr lang="en-NZ" sz="2800" dirty="0">
                <a:solidFill>
                  <a:schemeClr val="bg1"/>
                </a:solidFill>
              </a:rPr>
              <a:t>Leave 1 or 2 lines after each answer in case you remember something else important later on</a:t>
            </a:r>
          </a:p>
          <a:p>
            <a:pPr marL="457200" indent="-457200">
              <a:buFont typeface="+mj-lt"/>
              <a:buAutoNum type="arabicPeriod"/>
            </a:pPr>
            <a:r>
              <a:rPr lang="en-NZ" sz="2800" dirty="0">
                <a:solidFill>
                  <a:schemeClr val="bg1"/>
                </a:solidFill>
              </a:rPr>
              <a:t>Stick to the time you have allocated </a:t>
            </a:r>
          </a:p>
          <a:p>
            <a:pPr marL="457200" indent="-457200">
              <a:buFont typeface="+mj-lt"/>
              <a:buAutoNum type="arabicPeriod"/>
            </a:pPr>
            <a:r>
              <a:rPr lang="en-NZ" sz="2800" dirty="0">
                <a:solidFill>
                  <a:schemeClr val="bg1"/>
                </a:solidFill>
              </a:rPr>
              <a:t>Keep your answers short, sharp and to the point </a:t>
            </a:r>
          </a:p>
          <a:p>
            <a:endParaRPr lang="en-NZ" sz="2800" dirty="0">
              <a:solidFill>
                <a:schemeClr val="bg1"/>
              </a:solidFill>
            </a:endParaRPr>
          </a:p>
          <a:p>
            <a:endParaRPr lang="en-NZ" sz="2800" dirty="0">
              <a:solidFill>
                <a:schemeClr val="bg1"/>
              </a:solidFill>
            </a:endParaRPr>
          </a:p>
          <a:p>
            <a:endParaRPr lang="en-NZ" sz="2800" dirty="0">
              <a:solidFill>
                <a:schemeClr val="bg1"/>
              </a:solidFill>
            </a:endParaRPr>
          </a:p>
        </p:txBody>
      </p:sp>
    </p:spTree>
    <p:extLst>
      <p:ext uri="{BB962C8B-B14F-4D97-AF65-F5344CB8AC3E}">
        <p14:creationId xmlns:p14="http://schemas.microsoft.com/office/powerpoint/2010/main" val="1295386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a:solidFill>
                  <a:srgbClr val="FFC000"/>
                </a:solidFill>
              </a:rPr>
              <a:t>Open book and seen exams</a:t>
            </a:r>
          </a:p>
        </p:txBody>
      </p:sp>
      <p:sp>
        <p:nvSpPr>
          <p:cNvPr id="3" name="Content Placeholder 2"/>
          <p:cNvSpPr>
            <a:spLocks noGrp="1"/>
          </p:cNvSpPr>
          <p:nvPr>
            <p:ph idx="1"/>
          </p:nvPr>
        </p:nvSpPr>
        <p:spPr>
          <a:xfrm>
            <a:off x="457200" y="1124744"/>
            <a:ext cx="8229600" cy="5001419"/>
          </a:xfrm>
        </p:spPr>
        <p:txBody>
          <a:bodyPr/>
          <a:lstStyle/>
          <a:p>
            <a:pPr marL="0" indent="0">
              <a:buNone/>
            </a:pPr>
            <a:r>
              <a:rPr lang="en-NZ" sz="2800" b="1" dirty="0"/>
              <a:t>For open book</a:t>
            </a:r>
            <a:r>
              <a:rPr lang="en-NZ" sz="2800" dirty="0"/>
              <a:t>: </a:t>
            </a:r>
          </a:p>
          <a:p>
            <a:r>
              <a:rPr lang="en-NZ" sz="2800" dirty="0"/>
              <a:t>check what information you can take in with you</a:t>
            </a:r>
          </a:p>
          <a:p>
            <a:r>
              <a:rPr lang="en-NZ" sz="2800" dirty="0"/>
              <a:t>make sure you are familiar with the book and the material before the exam </a:t>
            </a:r>
          </a:p>
          <a:p>
            <a:pPr lvl="1"/>
            <a:r>
              <a:rPr lang="en-NZ" sz="2400" dirty="0"/>
              <a:t>you’ll need to be able to retrieve information quickly and efficiently. </a:t>
            </a:r>
          </a:p>
          <a:p>
            <a:pPr>
              <a:buFont typeface="Arial" panose="020B0604020202020204" pitchFamily="34" charset="0"/>
              <a:buChar char="•"/>
            </a:pPr>
            <a:r>
              <a:rPr lang="en-NZ" sz="2800" dirty="0"/>
              <a:t>don’t just copy from the textbook</a:t>
            </a:r>
          </a:p>
          <a:p>
            <a:pPr marL="0" indent="0">
              <a:buNone/>
            </a:pPr>
            <a:r>
              <a:rPr lang="en-NZ" sz="2800" b="1" dirty="0"/>
              <a:t>For seen exams</a:t>
            </a:r>
            <a:r>
              <a:rPr lang="en-NZ" sz="2800" dirty="0"/>
              <a:t>: </a:t>
            </a:r>
          </a:p>
          <a:p>
            <a:r>
              <a:rPr lang="en-NZ" sz="2800" dirty="0"/>
              <a:t>don’t try to memorise entire essays</a:t>
            </a:r>
          </a:p>
          <a:p>
            <a:r>
              <a:rPr lang="en-NZ" sz="2800" dirty="0"/>
              <a:t>practice writing a intro and conclusion, and leave the rest in plan form</a:t>
            </a:r>
          </a:p>
        </p:txBody>
      </p:sp>
    </p:spTree>
    <p:extLst>
      <p:ext uri="{BB962C8B-B14F-4D97-AF65-F5344CB8AC3E}">
        <p14:creationId xmlns:p14="http://schemas.microsoft.com/office/powerpoint/2010/main" val="413858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2800" dirty="0">
                <a:solidFill>
                  <a:srgbClr val="FFC000"/>
                </a:solidFill>
              </a:rPr>
              <a:t>As the exam proceeds…</a:t>
            </a:r>
          </a:p>
        </p:txBody>
      </p:sp>
      <p:sp>
        <p:nvSpPr>
          <p:cNvPr id="3" name="Content Placeholder 2"/>
          <p:cNvSpPr>
            <a:spLocks noGrp="1"/>
          </p:cNvSpPr>
          <p:nvPr>
            <p:ph idx="1"/>
          </p:nvPr>
        </p:nvSpPr>
        <p:spPr>
          <a:xfrm>
            <a:off x="457200" y="1340768"/>
            <a:ext cx="8229600" cy="4785395"/>
          </a:xfrm>
        </p:spPr>
        <p:txBody>
          <a:bodyPr/>
          <a:lstStyle/>
          <a:p>
            <a:r>
              <a:rPr lang="en-US" dirty="0"/>
              <a:t>Check you are keeping to time</a:t>
            </a:r>
          </a:p>
          <a:p>
            <a:pPr eaLnBrk="1" hangingPunct="1">
              <a:spcBef>
                <a:spcPct val="50000"/>
              </a:spcBef>
            </a:pPr>
            <a:r>
              <a:rPr lang="en-US" dirty="0"/>
              <a:t>If one question is taking too long – leave a gap and move on</a:t>
            </a:r>
          </a:p>
          <a:p>
            <a:pPr lvl="1" eaLnBrk="1" hangingPunct="1">
              <a:spcBef>
                <a:spcPct val="50000"/>
              </a:spcBef>
            </a:pPr>
            <a:r>
              <a:rPr lang="en-US" dirty="0"/>
              <a:t>You are likely to get more marks by starting another question than adding to one that you have already written some information on</a:t>
            </a:r>
          </a:p>
          <a:p>
            <a:pPr eaLnBrk="1" hangingPunct="1">
              <a:spcBef>
                <a:spcPct val="50000"/>
              </a:spcBef>
            </a:pPr>
            <a:r>
              <a:rPr lang="en-US" dirty="0"/>
              <a:t>If time is very short – write an answer in brief notes.</a:t>
            </a:r>
          </a:p>
          <a:p>
            <a:endParaRPr lang="en-NZ" dirty="0"/>
          </a:p>
        </p:txBody>
      </p:sp>
    </p:spTree>
    <p:extLst>
      <p:ext uri="{BB962C8B-B14F-4D97-AF65-F5344CB8AC3E}">
        <p14:creationId xmlns:p14="http://schemas.microsoft.com/office/powerpoint/2010/main" val="27652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dirty="0">
                <a:solidFill>
                  <a:srgbClr val="FF9900"/>
                </a:solidFill>
              </a:rPr>
              <a:t>Mini quiz</a:t>
            </a:r>
          </a:p>
        </p:txBody>
      </p:sp>
      <p:sp>
        <p:nvSpPr>
          <p:cNvPr id="3" name="Content Placeholder 2"/>
          <p:cNvSpPr>
            <a:spLocks noGrp="1"/>
          </p:cNvSpPr>
          <p:nvPr>
            <p:ph idx="1"/>
          </p:nvPr>
        </p:nvSpPr>
        <p:spPr/>
        <p:txBody>
          <a:bodyPr/>
          <a:lstStyle/>
          <a:p>
            <a:endParaRPr lang="en-NZ" dirty="0"/>
          </a:p>
        </p:txBody>
      </p:sp>
      <p:sp>
        <p:nvSpPr>
          <p:cNvPr id="4" name="TextBox 3">
            <a:extLst>
              <a:ext uri="{FF2B5EF4-FFF2-40B4-BE49-F238E27FC236}">
                <a16:creationId xmlns:a16="http://schemas.microsoft.com/office/drawing/2014/main" id="{02D45AB2-B69E-4851-B126-38D5BC3D6757}"/>
              </a:ext>
            </a:extLst>
          </p:cNvPr>
          <p:cNvSpPr txBox="1"/>
          <p:nvPr/>
        </p:nvSpPr>
        <p:spPr>
          <a:xfrm>
            <a:off x="611560" y="1417638"/>
            <a:ext cx="7416824" cy="2554545"/>
          </a:xfrm>
          <a:prstGeom prst="rect">
            <a:avLst/>
          </a:prstGeom>
          <a:noFill/>
        </p:spPr>
        <p:txBody>
          <a:bodyPr wrap="square" rtlCol="0">
            <a:spAutoFit/>
          </a:bodyPr>
          <a:lstStyle/>
          <a:p>
            <a:pPr marL="342900" indent="-342900">
              <a:buFont typeface="Arial" panose="020B0604020202020204" pitchFamily="34" charset="0"/>
              <a:buChar char="•"/>
            </a:pPr>
            <a:r>
              <a:rPr lang="en-NZ" sz="4000" dirty="0">
                <a:solidFill>
                  <a:schemeClr val="bg1"/>
                </a:solidFill>
              </a:rPr>
              <a:t>What sort of question is it?</a:t>
            </a:r>
          </a:p>
          <a:p>
            <a:pPr marL="342900" indent="-342900">
              <a:buFont typeface="Arial" panose="020B0604020202020204" pitchFamily="34" charset="0"/>
              <a:buChar char="•"/>
            </a:pPr>
            <a:r>
              <a:rPr lang="en-NZ" sz="4000" dirty="0">
                <a:solidFill>
                  <a:schemeClr val="bg1"/>
                </a:solidFill>
              </a:rPr>
              <a:t>How would you go about answering it?</a:t>
            </a:r>
          </a:p>
          <a:p>
            <a:pPr marL="342900" indent="-342900">
              <a:buFont typeface="Arial" panose="020B0604020202020204" pitchFamily="34" charset="0"/>
              <a:buChar char="•"/>
            </a:pPr>
            <a:endParaRPr lang="en-NZ" sz="4000" dirty="0">
              <a:solidFill>
                <a:schemeClr val="bg1"/>
              </a:solidFill>
            </a:endParaRPr>
          </a:p>
        </p:txBody>
      </p:sp>
    </p:spTree>
    <p:extLst>
      <p:ext uri="{BB962C8B-B14F-4D97-AF65-F5344CB8AC3E}">
        <p14:creationId xmlns:p14="http://schemas.microsoft.com/office/powerpoint/2010/main" val="2465007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23528" y="2636912"/>
            <a:ext cx="792088" cy="792088"/>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normAutofit/>
          </a:bodyPr>
          <a:lstStyle/>
          <a:p>
            <a:r>
              <a:rPr lang="en-NZ" sz="3200" dirty="0">
                <a:solidFill>
                  <a:srgbClr val="FFC000"/>
                </a:solidFill>
              </a:rPr>
              <a:t>You would not expect covered in an exam seminar how to:</a:t>
            </a:r>
          </a:p>
        </p:txBody>
      </p:sp>
      <p:sp>
        <p:nvSpPr>
          <p:cNvPr id="3" name="Content Placeholder 2"/>
          <p:cNvSpPr>
            <a:spLocks noGrp="1"/>
          </p:cNvSpPr>
          <p:nvPr>
            <p:ph idx="1"/>
          </p:nvPr>
        </p:nvSpPr>
        <p:spPr/>
        <p:txBody>
          <a:bodyPr/>
          <a:lstStyle/>
          <a:p>
            <a:endParaRPr lang="en-NZ" dirty="0"/>
          </a:p>
        </p:txBody>
      </p:sp>
      <p:sp>
        <p:nvSpPr>
          <p:cNvPr id="5" name="TextBox 4">
            <a:extLst>
              <a:ext uri="{FF2B5EF4-FFF2-40B4-BE49-F238E27FC236}">
                <a16:creationId xmlns:a16="http://schemas.microsoft.com/office/drawing/2014/main" id="{842F6B41-2C32-4DF5-9611-A34CF444C102}"/>
              </a:ext>
            </a:extLst>
          </p:cNvPr>
          <p:cNvSpPr txBox="1"/>
          <p:nvPr/>
        </p:nvSpPr>
        <p:spPr>
          <a:xfrm>
            <a:off x="457200" y="1628800"/>
            <a:ext cx="7931224" cy="3970318"/>
          </a:xfrm>
          <a:prstGeom prst="rect">
            <a:avLst/>
          </a:prstGeom>
          <a:noFill/>
        </p:spPr>
        <p:txBody>
          <a:bodyPr wrap="square" rtlCol="0">
            <a:spAutoFit/>
          </a:bodyPr>
          <a:lstStyle/>
          <a:p>
            <a:pPr marL="514350" indent="-514350">
              <a:buAutoNum type="alphaUcParenR"/>
            </a:pPr>
            <a:r>
              <a:rPr lang="en-NZ" sz="3600" dirty="0">
                <a:solidFill>
                  <a:schemeClr val="bg1"/>
                </a:solidFill>
              </a:rPr>
              <a:t>Answer essay questions</a:t>
            </a:r>
          </a:p>
          <a:p>
            <a:pPr marL="0" indent="0">
              <a:buNone/>
            </a:pPr>
            <a:r>
              <a:rPr lang="en-NZ" sz="3600" dirty="0">
                <a:solidFill>
                  <a:schemeClr val="bg1"/>
                </a:solidFill>
              </a:rPr>
              <a:t>B) Prepare for the exam</a:t>
            </a:r>
          </a:p>
          <a:p>
            <a:pPr marL="0" indent="0">
              <a:buNone/>
            </a:pPr>
            <a:r>
              <a:rPr lang="en-NZ" sz="3600" dirty="0">
                <a:solidFill>
                  <a:schemeClr val="bg1"/>
                </a:solidFill>
              </a:rPr>
              <a:t>C) Cook dinner</a:t>
            </a:r>
          </a:p>
          <a:p>
            <a:pPr marL="0" indent="0">
              <a:buNone/>
            </a:pPr>
            <a:r>
              <a:rPr lang="en-NZ" sz="3600" dirty="0">
                <a:solidFill>
                  <a:schemeClr val="bg1"/>
                </a:solidFill>
              </a:rPr>
              <a:t>D) Be strategic in your response to multiple choice questions</a:t>
            </a:r>
          </a:p>
          <a:p>
            <a:endParaRPr lang="en-NZ" sz="3600" dirty="0">
              <a:solidFill>
                <a:schemeClr val="bg1"/>
              </a:solidFill>
            </a:endParaRPr>
          </a:p>
          <a:p>
            <a:endParaRPr lang="en-NZ" sz="3600" dirty="0">
              <a:solidFill>
                <a:schemeClr val="bg1"/>
              </a:solidFill>
            </a:endParaRPr>
          </a:p>
        </p:txBody>
      </p:sp>
    </p:spTree>
    <p:extLst>
      <p:ext uri="{BB962C8B-B14F-4D97-AF65-F5344CB8AC3E}">
        <p14:creationId xmlns:p14="http://schemas.microsoft.com/office/powerpoint/2010/main" val="40473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lstStyle/>
          <a:p>
            <a:pPr marL="0" indent="0" algn="just">
              <a:buNone/>
            </a:pPr>
            <a:r>
              <a:rPr lang="en-NZ" sz="2800" dirty="0">
                <a:solidFill>
                  <a:srgbClr val="FFC000"/>
                </a:solidFill>
              </a:rPr>
              <a:t>Define the terms </a:t>
            </a:r>
            <a:r>
              <a:rPr lang="en-NZ" sz="2800" b="1" dirty="0">
                <a:solidFill>
                  <a:srgbClr val="FFC000"/>
                </a:solidFill>
              </a:rPr>
              <a:t>exam and panic, </a:t>
            </a:r>
            <a:r>
              <a:rPr lang="en-NZ" sz="2800" dirty="0">
                <a:solidFill>
                  <a:srgbClr val="FFC000"/>
                </a:solidFill>
              </a:rPr>
              <a:t>explaining how they can be differentiated (5 marks).</a:t>
            </a:r>
          </a:p>
          <a:p>
            <a:pPr marL="0" indent="0" algn="just">
              <a:buNone/>
            </a:pPr>
            <a:r>
              <a:rPr lang="en-NZ" sz="2800" dirty="0"/>
              <a:t>The term exam can be defined as a method for assessing the level of knowledge a student has about a paper or course. </a:t>
            </a:r>
          </a:p>
          <a:p>
            <a:pPr marL="0" indent="0" algn="just">
              <a:buNone/>
            </a:pPr>
            <a:r>
              <a:rPr lang="en-NZ" sz="2800" dirty="0"/>
              <a:t>The term panic can be defined as feelings of extreme anxiety often eliciting a “fight or flight” response. </a:t>
            </a:r>
          </a:p>
          <a:p>
            <a:pPr marL="0" indent="0" algn="just">
              <a:buNone/>
            </a:pPr>
            <a:r>
              <a:rPr lang="en-NZ" sz="2800" dirty="0"/>
              <a:t>Exam and panic can be differentiated in that while sometimes people experience them together, with careful preparation and good study habits, “panic” can be reduced to “productive stress”. </a:t>
            </a:r>
          </a:p>
          <a:p>
            <a:pPr marL="0" indent="0">
              <a:buNone/>
            </a:pPr>
            <a:endParaRPr lang="en-NZ" sz="2800" dirty="0"/>
          </a:p>
        </p:txBody>
      </p:sp>
    </p:spTree>
    <p:extLst>
      <p:ext uri="{BB962C8B-B14F-4D97-AF65-F5344CB8AC3E}">
        <p14:creationId xmlns:p14="http://schemas.microsoft.com/office/powerpoint/2010/main" val="335176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normAutofit fontScale="90000"/>
          </a:bodyPr>
          <a:lstStyle/>
          <a:p>
            <a:r>
              <a:rPr lang="en-NZ" sz="3600" dirty="0">
                <a:solidFill>
                  <a:srgbClr val="FFC000"/>
                </a:solidFill>
              </a:rPr>
              <a:t>Why is calmness considered to be such a valuable commodity during an exam?</a:t>
            </a:r>
          </a:p>
        </p:txBody>
      </p:sp>
      <p:sp>
        <p:nvSpPr>
          <p:cNvPr id="3" name="Content Placeholder 2"/>
          <p:cNvSpPr>
            <a:spLocks noGrp="1"/>
          </p:cNvSpPr>
          <p:nvPr>
            <p:ph idx="1"/>
          </p:nvPr>
        </p:nvSpPr>
        <p:spPr>
          <a:xfrm>
            <a:off x="457200" y="2204864"/>
            <a:ext cx="8229600" cy="3921299"/>
          </a:xfrm>
        </p:spPr>
        <p:txBody>
          <a:bodyPr/>
          <a:lstStyle/>
          <a:p>
            <a:pPr marL="0" indent="0" algn="just">
              <a:buNone/>
            </a:pPr>
            <a:endParaRPr lang="en-NZ" dirty="0"/>
          </a:p>
          <a:p>
            <a:pPr marL="0" indent="0" algn="just">
              <a:buNone/>
            </a:pPr>
            <a:r>
              <a:rPr lang="en-NZ" sz="2800" dirty="0"/>
              <a:t>Calmness is considered to be a valuable commodity during exams for four main reasons: it aids memory, helps with the writing process, being relatively calm helps get you through if you’ve got more than one exam, and it increases your overall enjoyment of life. </a:t>
            </a:r>
          </a:p>
        </p:txBody>
      </p:sp>
    </p:spTree>
    <p:extLst>
      <p:ext uri="{BB962C8B-B14F-4D97-AF65-F5344CB8AC3E}">
        <p14:creationId xmlns:p14="http://schemas.microsoft.com/office/powerpoint/2010/main" val="20366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a:solidFill>
                  <a:srgbClr val="FFC000"/>
                </a:solidFill>
              </a:rPr>
              <a:t>What to take in with you</a:t>
            </a:r>
          </a:p>
        </p:txBody>
      </p:sp>
      <p:sp>
        <p:nvSpPr>
          <p:cNvPr id="3" name="Content Placeholder 2"/>
          <p:cNvSpPr>
            <a:spLocks noGrp="1"/>
          </p:cNvSpPr>
          <p:nvPr>
            <p:ph idx="1"/>
          </p:nvPr>
        </p:nvSpPr>
        <p:spPr>
          <a:xfrm>
            <a:off x="467544" y="1268760"/>
            <a:ext cx="8229600" cy="4525963"/>
          </a:xfrm>
        </p:spPr>
        <p:txBody>
          <a:bodyPr/>
          <a:lstStyle/>
          <a:p>
            <a:pPr>
              <a:lnSpc>
                <a:spcPct val="80000"/>
              </a:lnSpc>
              <a:buFont typeface="Wingdings" pitchFamily="2" charset="2"/>
              <a:buNone/>
            </a:pPr>
            <a:r>
              <a:rPr lang="en-NZ" sz="3600" dirty="0">
                <a:latin typeface="Calibri" pitchFamily="34" charset="0"/>
              </a:rPr>
              <a:t>In a clear plastic bag or </a:t>
            </a:r>
            <a:r>
              <a:rPr lang="en-NZ" sz="3600" dirty="0" err="1">
                <a:latin typeface="Calibri" pitchFamily="34" charset="0"/>
              </a:rPr>
              <a:t>ziplock</a:t>
            </a:r>
            <a:r>
              <a:rPr lang="en-NZ" sz="3600" dirty="0">
                <a:latin typeface="Calibri" pitchFamily="34" charset="0"/>
              </a:rPr>
              <a:t> bag</a:t>
            </a:r>
          </a:p>
          <a:p>
            <a:pPr lvl="1">
              <a:lnSpc>
                <a:spcPct val="80000"/>
              </a:lnSpc>
            </a:pPr>
            <a:r>
              <a:rPr lang="en-NZ" sz="2800" dirty="0">
                <a:latin typeface="Calibri" pitchFamily="34" charset="0"/>
              </a:rPr>
              <a:t>Student ID Card (or other photo ID if you do not have a student ID card)</a:t>
            </a:r>
          </a:p>
          <a:p>
            <a:pPr lvl="1">
              <a:lnSpc>
                <a:spcPct val="80000"/>
              </a:lnSpc>
            </a:pPr>
            <a:r>
              <a:rPr lang="en-NZ" sz="2800" dirty="0">
                <a:latin typeface="Calibri" pitchFamily="34" charset="0"/>
              </a:rPr>
              <a:t>Several pens that work for exams</a:t>
            </a:r>
          </a:p>
          <a:p>
            <a:pPr lvl="1">
              <a:lnSpc>
                <a:spcPct val="80000"/>
              </a:lnSpc>
            </a:pPr>
            <a:r>
              <a:rPr lang="en-NZ" sz="2800" dirty="0">
                <a:latin typeface="Calibri" pitchFamily="34" charset="0"/>
              </a:rPr>
              <a:t>Highlighter</a:t>
            </a:r>
          </a:p>
          <a:p>
            <a:pPr lvl="1">
              <a:lnSpc>
                <a:spcPct val="80000"/>
              </a:lnSpc>
            </a:pPr>
            <a:r>
              <a:rPr lang="en-NZ" sz="2800">
                <a:latin typeface="Calibri" pitchFamily="34" charset="0"/>
              </a:rPr>
              <a:t>Calculator </a:t>
            </a:r>
            <a:r>
              <a:rPr lang="en-NZ" sz="2800" dirty="0">
                <a:latin typeface="Calibri" pitchFamily="34" charset="0"/>
              </a:rPr>
              <a:t>and other </a:t>
            </a:r>
            <a:r>
              <a:rPr lang="en-NZ" sz="2800" i="1" dirty="0">
                <a:latin typeface="Calibri" pitchFamily="34" charset="0"/>
              </a:rPr>
              <a:t>permitted</a:t>
            </a:r>
            <a:r>
              <a:rPr lang="en-NZ" sz="2800" dirty="0">
                <a:latin typeface="Calibri" pitchFamily="34" charset="0"/>
              </a:rPr>
              <a:t> equipment</a:t>
            </a:r>
          </a:p>
          <a:p>
            <a:pPr>
              <a:lnSpc>
                <a:spcPct val="80000"/>
              </a:lnSpc>
            </a:pPr>
            <a:r>
              <a:rPr lang="en-NZ" dirty="0">
                <a:latin typeface="Calibri" pitchFamily="34" charset="0"/>
              </a:rPr>
              <a:t>Clear plastic water bottle</a:t>
            </a:r>
          </a:p>
          <a:p>
            <a:pPr>
              <a:lnSpc>
                <a:spcPct val="80000"/>
              </a:lnSpc>
            </a:pPr>
            <a:r>
              <a:rPr lang="en-NZ" dirty="0">
                <a:latin typeface="Calibri" pitchFamily="34" charset="0"/>
              </a:rPr>
              <a:t>No food</a:t>
            </a:r>
          </a:p>
          <a:p>
            <a:pPr>
              <a:lnSpc>
                <a:spcPct val="80000"/>
              </a:lnSpc>
            </a:pPr>
            <a:r>
              <a:rPr lang="en-NZ" dirty="0">
                <a:latin typeface="Calibri" pitchFamily="34" charset="0"/>
              </a:rPr>
              <a:t>If open book, text and </a:t>
            </a:r>
            <a:r>
              <a:rPr lang="en-NZ" i="1" dirty="0">
                <a:latin typeface="Calibri" pitchFamily="34" charset="0"/>
              </a:rPr>
              <a:t>permitted</a:t>
            </a:r>
            <a:r>
              <a:rPr lang="en-NZ" dirty="0">
                <a:latin typeface="Calibri" pitchFamily="34" charset="0"/>
              </a:rPr>
              <a:t> notes</a:t>
            </a:r>
          </a:p>
          <a:p>
            <a:pPr>
              <a:lnSpc>
                <a:spcPct val="80000"/>
              </a:lnSpc>
            </a:pPr>
            <a:endParaRPr lang="en-NZ" sz="2000" dirty="0">
              <a:solidFill>
                <a:schemeClr val="tx2"/>
              </a:solidFill>
              <a:latin typeface="Calibri" pitchFamily="34" charset="0"/>
            </a:endParaRPr>
          </a:p>
          <a:p>
            <a:endParaRPr lang="en-N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NZ" sz="5400" dirty="0"/>
          </a:p>
        </p:txBody>
      </p:sp>
      <p:sp>
        <p:nvSpPr>
          <p:cNvPr id="2" name="TextBox 1">
            <a:extLst>
              <a:ext uri="{FF2B5EF4-FFF2-40B4-BE49-F238E27FC236}">
                <a16:creationId xmlns:a16="http://schemas.microsoft.com/office/drawing/2014/main" id="{CFBFC615-CCBF-4462-A0D9-578D5CC4B943}"/>
              </a:ext>
            </a:extLst>
          </p:cNvPr>
          <p:cNvSpPr txBox="1"/>
          <p:nvPr/>
        </p:nvSpPr>
        <p:spPr>
          <a:xfrm>
            <a:off x="1259632" y="2348880"/>
            <a:ext cx="7272808" cy="2862322"/>
          </a:xfrm>
          <a:prstGeom prst="rect">
            <a:avLst/>
          </a:prstGeom>
          <a:noFill/>
        </p:spPr>
        <p:txBody>
          <a:bodyPr wrap="square" rtlCol="0">
            <a:spAutoFit/>
          </a:bodyPr>
          <a:lstStyle/>
          <a:p>
            <a:pPr algn="ctr"/>
            <a:r>
              <a:rPr lang="en-NZ" sz="6000" dirty="0">
                <a:solidFill>
                  <a:schemeClr val="bg1"/>
                </a:solidFill>
              </a:rPr>
              <a:t>Good luck with your exams!</a:t>
            </a:r>
          </a:p>
          <a:p>
            <a:endParaRPr lang="en-NZ" sz="6000" dirty="0">
              <a:solidFill>
                <a:schemeClr val="bg1"/>
              </a:solidFill>
            </a:endParaRPr>
          </a:p>
        </p:txBody>
      </p:sp>
    </p:spTree>
    <p:extLst>
      <p:ext uri="{BB962C8B-B14F-4D97-AF65-F5344CB8AC3E}">
        <p14:creationId xmlns:p14="http://schemas.microsoft.com/office/powerpoint/2010/main" val="75186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90000"/>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sz="quarter" idx="4"/>
          </p:nvPr>
        </p:nvSpPr>
        <p:spPr>
          <a:xfrm>
            <a:off x="260085" y="1827822"/>
            <a:ext cx="8171848" cy="3138437"/>
          </a:xfrm>
          <a:prstGeom prst="rect">
            <a:avLst/>
          </a:prstGeom>
        </p:spPr>
        <p:txBody>
          <a:bodyPr>
            <a:noAutofit/>
          </a:bodyPr>
          <a:lstStyle/>
          <a:p>
            <a:r>
              <a:rPr lang="en-US" sz="1100" dirty="0">
                <a:hlinkClick r:id="rId5"/>
              </a:rPr>
              <a:t>Individual Support</a:t>
            </a:r>
            <a:r>
              <a:rPr lang="en-US" sz="1100" dirty="0"/>
              <a:t>: Want to discuss your assignment before you hand it in? Want to discuss study skills (e.g. how to manage time)? Book an appointment at </a:t>
            </a:r>
            <a:r>
              <a:rPr lang="en-NZ" sz="1100" dirty="0">
                <a:hlinkClick r:id="rId6"/>
              </a:rPr>
              <a:t>massey.ac.nz/ctlcontacts</a:t>
            </a:r>
            <a:r>
              <a:rPr lang="en-NZ" sz="1100" dirty="0"/>
              <a:t> </a:t>
            </a:r>
            <a:r>
              <a:rPr lang="en-US" sz="1100" dirty="0"/>
              <a:t>or </a:t>
            </a:r>
            <a:r>
              <a:rPr lang="en-NZ" sz="1100" dirty="0"/>
              <a:t>drop in. </a:t>
            </a:r>
          </a:p>
          <a:p>
            <a:r>
              <a:rPr lang="en-US" sz="1100" dirty="0">
                <a:hlinkClick r:id="rId7"/>
              </a:rPr>
              <a:t>Pre-Reading Service</a:t>
            </a:r>
            <a:r>
              <a:rPr lang="en-US" sz="1100" dirty="0"/>
              <a:t>: Submit a draft assignment and receive individual written feedback on your assignment’s structure, focus, referencing, and use of sources. This service is available to first year internal and all distance students. You can access the forum through the Academic Writing and Learning Support site on your Stream homepage.</a:t>
            </a:r>
          </a:p>
          <a:p>
            <a:r>
              <a:rPr lang="en-US" sz="1100" dirty="0">
                <a:hlinkClick r:id="rId8"/>
              </a:rPr>
              <a:t>Workshops</a:t>
            </a:r>
            <a:r>
              <a:rPr lang="en-US" sz="1100" dirty="0"/>
              <a:t>: Seminars and workshops are run on campus and online, which can help you with writing and study skills, such as essay writing, referencing, and writing research proposals. See here for </a:t>
            </a:r>
            <a:r>
              <a:rPr lang="en-US" sz="1100" dirty="0" err="1"/>
              <a:t>programmes</a:t>
            </a:r>
            <a:r>
              <a:rPr lang="en-US" sz="1100" dirty="0"/>
              <a:t> and registration details. See </a:t>
            </a:r>
            <a:r>
              <a:rPr lang="en-NZ" sz="1100" dirty="0">
                <a:hlinkClick r:id="rId9"/>
              </a:rPr>
              <a:t>http://owll.massey.ac.nz/about-OWLL/workshops.php</a:t>
            </a:r>
            <a:endParaRPr lang="en-NZ" sz="1100" dirty="0"/>
          </a:p>
          <a:p>
            <a:r>
              <a:rPr lang="en-US" sz="1100" dirty="0">
                <a:hlinkClick r:id="rId10"/>
              </a:rPr>
              <a:t>Academic Q+A</a:t>
            </a:r>
            <a:r>
              <a:rPr lang="en-US" sz="1100" dirty="0"/>
              <a:t> </a:t>
            </a:r>
            <a:r>
              <a:rPr lang="en-US" sz="1100" dirty="0">
                <a:hlinkClick r:id="rId10"/>
              </a:rPr>
              <a:t>forum</a:t>
            </a:r>
            <a:r>
              <a:rPr lang="en-US" sz="1100" dirty="0">
                <a:solidFill>
                  <a:srgbClr val="043163"/>
                </a:solidFill>
              </a:rPr>
              <a:t>: </a:t>
            </a:r>
            <a:r>
              <a:rPr lang="en-US" sz="1100" dirty="0"/>
              <a:t>Ask our consultants a question about academic writing and/or study </a:t>
            </a:r>
            <a:r>
              <a:rPr lang="en-NZ" sz="1100" dirty="0"/>
              <a:t>skills. </a:t>
            </a:r>
            <a:r>
              <a:rPr lang="en-US" sz="1100" dirty="0"/>
              <a:t>The Q &amp; A forum is a place for students to receive help with quick, study-related questions. You can access the forum through the Academic Writing and Learning Support site on your Stream homepage.</a:t>
            </a:r>
            <a:endParaRPr lang="en-NZ" sz="1100" dirty="0"/>
          </a:p>
          <a:p>
            <a:r>
              <a:rPr lang="en-US" sz="1100" dirty="0">
                <a:hlinkClick r:id="rId11"/>
              </a:rPr>
              <a:t>OWLL</a:t>
            </a:r>
            <a:r>
              <a:rPr lang="en-US" sz="1100" dirty="0"/>
              <a:t>: Information about academic writing and study skills, including assignment planning, </a:t>
            </a:r>
            <a:r>
              <a:rPr lang="en-NZ" sz="1100" dirty="0"/>
              <a:t>essays, reports, and referencing. Go to </a:t>
            </a:r>
            <a:r>
              <a:rPr lang="en-NZ" sz="1100" dirty="0">
                <a:hlinkClick r:id="rId11"/>
              </a:rPr>
              <a:t>http://owll.massey.ac.nz/index.php</a:t>
            </a:r>
            <a:endParaRPr lang="en-NZ" sz="1100" dirty="0"/>
          </a:p>
          <a:p>
            <a:r>
              <a:rPr lang="en-US" sz="1100" dirty="0">
                <a:hlinkClick r:id="rId12"/>
              </a:rPr>
              <a:t>Disability Services</a:t>
            </a:r>
            <a:r>
              <a:rPr lang="en-US" sz="1100" dirty="0"/>
              <a:t>: A range of services and support for students who have health and disability issues that are impacting their study.</a:t>
            </a:r>
          </a:p>
          <a:p>
            <a:r>
              <a:rPr lang="en-US" sz="1100" dirty="0">
                <a:hlinkClick r:id="rId13"/>
              </a:rPr>
              <a:t>Pasifika@Massey</a:t>
            </a:r>
            <a:r>
              <a:rPr lang="en-US" sz="1100" dirty="0"/>
              <a:t>: Whether studying as an internal or distance student, you can also access Learning support from the Pasifika Learning </a:t>
            </a:r>
            <a:r>
              <a:rPr lang="en-NZ" sz="1100" dirty="0"/>
              <a:t>Advisors.</a:t>
            </a:r>
          </a:p>
          <a:p>
            <a:r>
              <a:rPr lang="fi-FI" sz="1100" dirty="0">
                <a:hlinkClick r:id="rId14"/>
              </a:rPr>
              <a:t>Te Rau Tauawhi: </a:t>
            </a:r>
            <a:r>
              <a:rPr lang="fi-FI" sz="1100" dirty="0"/>
              <a:t>Ko tä Te Rau Tauawhi he äwhina i ngä tauira Mäori ki te tuku aromatawatai ki Te Reo Mäori, ki te tautoko hoki i </a:t>
            </a:r>
            <a:r>
              <a:rPr lang="en-US" sz="1100" dirty="0" err="1"/>
              <a:t>ngä</a:t>
            </a:r>
            <a:r>
              <a:rPr lang="en-US" sz="1100" dirty="0"/>
              <a:t> </a:t>
            </a:r>
            <a:r>
              <a:rPr lang="en-US" sz="1100" dirty="0" err="1"/>
              <a:t>ähuatanga</a:t>
            </a:r>
            <a:r>
              <a:rPr lang="en-US" sz="1100" dirty="0"/>
              <a:t> </a:t>
            </a:r>
            <a:r>
              <a:rPr lang="en-US" sz="1100" dirty="0" err="1"/>
              <a:t>whakarite</a:t>
            </a:r>
            <a:r>
              <a:rPr lang="en-US" sz="1100" dirty="0"/>
              <a:t> </a:t>
            </a:r>
            <a:r>
              <a:rPr lang="en-US" sz="1100" dirty="0" err="1"/>
              <a:t>tuhinga</a:t>
            </a:r>
            <a:r>
              <a:rPr lang="en-US" sz="1100" dirty="0"/>
              <a:t>. The </a:t>
            </a:r>
            <a:r>
              <a:rPr lang="fr-FR" sz="1100" dirty="0"/>
              <a:t>Te Rau Tauawhi </a:t>
            </a:r>
            <a:r>
              <a:rPr lang="fr-FR" sz="1100" dirty="0" err="1"/>
              <a:t>Mäori</a:t>
            </a:r>
            <a:r>
              <a:rPr lang="fr-FR" sz="1100" dirty="0"/>
              <a:t> Student Centre can </a:t>
            </a:r>
            <a:r>
              <a:rPr lang="en-US" sz="1100" dirty="0"/>
              <a:t>help you to submit your assignment in Te </a:t>
            </a:r>
            <a:r>
              <a:rPr lang="en-US" sz="1100" dirty="0" err="1"/>
              <a:t>Reo</a:t>
            </a:r>
            <a:r>
              <a:rPr lang="en-US" sz="1100" dirty="0"/>
              <a:t> </a:t>
            </a:r>
            <a:r>
              <a:rPr lang="en-US" sz="1100" dirty="0" err="1"/>
              <a:t>Mäori</a:t>
            </a:r>
            <a:r>
              <a:rPr lang="en-US" sz="1100" dirty="0"/>
              <a:t> and provide general assignment structure </a:t>
            </a:r>
            <a:r>
              <a:rPr lang="en-NZ" sz="1100" dirty="0"/>
              <a:t>support.</a:t>
            </a:r>
            <a:endParaRPr lang="en-NZ" sz="1100" dirty="0">
              <a:solidFill>
                <a:srgbClr val="FFC000"/>
              </a:solidFill>
            </a:endParaRPr>
          </a:p>
        </p:txBody>
      </p:sp>
      <p:sp>
        <p:nvSpPr>
          <p:cNvPr id="4" name="Title 1"/>
          <p:cNvSpPr>
            <a:spLocks noGrp="1"/>
          </p:cNvSpPr>
          <p:nvPr>
            <p:ph type="title"/>
          </p:nvPr>
        </p:nvSpPr>
        <p:spPr>
          <a:xfrm>
            <a:off x="251520" y="840956"/>
            <a:ext cx="3221472" cy="571500"/>
          </a:xfrm>
        </p:spPr>
        <p:txBody>
          <a:bodyPr>
            <a:noAutofit/>
          </a:bodyPr>
          <a:lstStyle/>
          <a:p>
            <a:br>
              <a:rPr lang="en-NZ" sz="1200" dirty="0"/>
            </a:br>
            <a:r>
              <a:rPr lang="en-NZ" sz="1600" b="1" dirty="0"/>
              <a:t>Need help? </a:t>
            </a:r>
            <a:br>
              <a:rPr lang="en-NZ" sz="1050" dirty="0"/>
            </a:br>
            <a:r>
              <a:rPr lang="en-NZ" sz="1050" dirty="0"/>
              <a:t>We have a range of free services to help you with your assignment writing and study skills</a:t>
            </a:r>
            <a:endParaRPr lang="en-NZ" sz="1200" dirty="0"/>
          </a:p>
        </p:txBody>
      </p:sp>
      <p:sp>
        <p:nvSpPr>
          <p:cNvPr id="6" name="Title 1">
            <a:extLst>
              <a:ext uri="{FF2B5EF4-FFF2-40B4-BE49-F238E27FC236}">
                <a16:creationId xmlns:a16="http://schemas.microsoft.com/office/drawing/2014/main" id="{5D95EAD1-D035-4EC2-A840-B890DE9C2612}"/>
              </a:ext>
            </a:extLst>
          </p:cNvPr>
          <p:cNvSpPr txBox="1">
            <a:spLocks/>
          </p:cNvSpPr>
          <p:nvPr/>
        </p:nvSpPr>
        <p:spPr>
          <a:xfrm>
            <a:off x="1619672" y="5878982"/>
            <a:ext cx="6172200" cy="628650"/>
          </a:xfrm>
          <a:prstGeom prst="rect">
            <a:avLst/>
          </a:prstGeom>
        </p:spPr>
        <p:txBody>
          <a:bodyPr vert="horz" lIns="68580" tIns="34290" rIns="68580" bIns="34290" rtlCol="0" anchor="ctr">
            <a:normAutofit fontScale="97500"/>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pPr algn="ctr"/>
            <a:r>
              <a:rPr lang="en-NZ" sz="2700" dirty="0">
                <a:solidFill>
                  <a:srgbClr val="FFC000"/>
                </a:solidFill>
                <a:hlinkClick r:id="rId15"/>
              </a:rPr>
              <a:t>ctl.massey.ac.nz</a:t>
            </a:r>
            <a:r>
              <a:rPr lang="en-NZ" sz="2700" dirty="0">
                <a:solidFill>
                  <a:srgbClr val="FFC000"/>
                </a:solidFill>
              </a:rPr>
              <a:t>  </a:t>
            </a:r>
          </a:p>
        </p:txBody>
      </p:sp>
      <p:pic>
        <p:nvPicPr>
          <p:cNvPr id="7" name="Picture 6">
            <a:hlinkClick r:id="rId16"/>
            <a:extLst>
              <a:ext uri="{FF2B5EF4-FFF2-40B4-BE49-F238E27FC236}">
                <a16:creationId xmlns:a16="http://schemas.microsoft.com/office/drawing/2014/main" id="{0383B206-FB8E-4A1F-8979-E917926E5D4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5555504"/>
            <a:ext cx="1992776" cy="1275606"/>
          </a:xfrm>
          <a:prstGeom prst="rect">
            <a:avLst/>
          </a:prstGeom>
        </p:spPr>
      </p:pic>
    </p:spTree>
    <p:custDataLst>
      <p:tags r:id="rId1"/>
    </p:custDataLst>
    <p:extLst>
      <p:ext uri="{BB962C8B-B14F-4D97-AF65-F5344CB8AC3E}">
        <p14:creationId xmlns:p14="http://schemas.microsoft.com/office/powerpoint/2010/main" val="1887720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a:solidFill>
                  <a:srgbClr val="FFC000"/>
                </a:solidFill>
              </a:rPr>
              <a:t>What to take in with you</a:t>
            </a:r>
          </a:p>
        </p:txBody>
      </p:sp>
      <p:sp>
        <p:nvSpPr>
          <p:cNvPr id="3" name="Content Placeholder 2"/>
          <p:cNvSpPr>
            <a:spLocks noGrp="1"/>
          </p:cNvSpPr>
          <p:nvPr>
            <p:ph idx="1"/>
          </p:nvPr>
        </p:nvSpPr>
        <p:spPr/>
        <p:txBody>
          <a:bodyPr/>
          <a:lstStyle/>
          <a:p>
            <a:pPr>
              <a:lnSpc>
                <a:spcPct val="80000"/>
              </a:lnSpc>
            </a:pPr>
            <a:endParaRPr lang="en-NZ" sz="3600" dirty="0">
              <a:latin typeface="Calibri" pitchFamily="34" charset="0"/>
            </a:endParaRPr>
          </a:p>
          <a:p>
            <a:pPr>
              <a:lnSpc>
                <a:spcPct val="80000"/>
              </a:lnSpc>
            </a:pPr>
            <a:endParaRPr lang="en-NZ" sz="3600" dirty="0">
              <a:latin typeface="Calibri" pitchFamily="34" charset="0"/>
            </a:endParaRPr>
          </a:p>
          <a:p>
            <a:pPr>
              <a:lnSpc>
                <a:spcPct val="80000"/>
              </a:lnSpc>
            </a:pPr>
            <a:endParaRPr lang="en-NZ" sz="3600" dirty="0">
              <a:latin typeface="Calibri" pitchFamily="34" charset="0"/>
            </a:endParaRPr>
          </a:p>
          <a:p>
            <a:endParaRPr lang="en-NZ" dirty="0"/>
          </a:p>
        </p:txBody>
      </p:sp>
      <p:sp>
        <p:nvSpPr>
          <p:cNvPr id="4" name="Rounded Rectangular Callout 3"/>
          <p:cNvSpPr/>
          <p:nvPr/>
        </p:nvSpPr>
        <p:spPr>
          <a:xfrm>
            <a:off x="642910" y="5000636"/>
            <a:ext cx="7500990" cy="714380"/>
          </a:xfrm>
          <a:prstGeom prst="wedgeRoundRectCallout">
            <a:avLst>
              <a:gd name="adj1" fmla="val -45201"/>
              <a:gd name="adj2" fmla="val 10216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chemeClr val="tx1"/>
                </a:solidFill>
              </a:rPr>
              <a:t>If you are feeling stressed, try breathing in and out slowly – it works! </a:t>
            </a:r>
          </a:p>
        </p:txBody>
      </p:sp>
      <p:sp>
        <p:nvSpPr>
          <p:cNvPr id="5" name="TextBox 4">
            <a:extLst>
              <a:ext uri="{FF2B5EF4-FFF2-40B4-BE49-F238E27FC236}">
                <a16:creationId xmlns:a16="http://schemas.microsoft.com/office/drawing/2014/main" id="{0EB95BD4-5DD6-49C5-8135-BBBAC4205A7C}"/>
              </a:ext>
            </a:extLst>
          </p:cNvPr>
          <p:cNvSpPr txBox="1"/>
          <p:nvPr/>
        </p:nvSpPr>
        <p:spPr>
          <a:xfrm>
            <a:off x="642910" y="1772816"/>
            <a:ext cx="7673506" cy="2628412"/>
          </a:xfrm>
          <a:prstGeom prst="rect">
            <a:avLst/>
          </a:prstGeom>
          <a:noFill/>
        </p:spPr>
        <p:txBody>
          <a:bodyPr wrap="square" rtlCol="0">
            <a:spAutoFit/>
          </a:bodyPr>
          <a:lstStyle/>
          <a:p>
            <a:pPr marL="457200" indent="-457200">
              <a:lnSpc>
                <a:spcPct val="80000"/>
              </a:lnSpc>
              <a:buFont typeface="Arial" panose="020B0604020202020204" pitchFamily="34" charset="0"/>
              <a:buChar char="•"/>
            </a:pPr>
            <a:r>
              <a:rPr lang="en-NZ" sz="2800" dirty="0">
                <a:solidFill>
                  <a:schemeClr val="bg1"/>
                </a:solidFill>
                <a:latin typeface="Calibri" pitchFamily="34" charset="0"/>
              </a:rPr>
              <a:t>Sense of calm</a:t>
            </a:r>
          </a:p>
          <a:p>
            <a:pPr marL="457200" indent="-457200">
              <a:lnSpc>
                <a:spcPct val="80000"/>
              </a:lnSpc>
              <a:buFont typeface="Arial" panose="020B0604020202020204" pitchFamily="34" charset="0"/>
              <a:buChar char="•"/>
            </a:pPr>
            <a:r>
              <a:rPr lang="en-NZ" sz="2800" dirty="0">
                <a:solidFill>
                  <a:schemeClr val="bg1"/>
                </a:solidFill>
                <a:latin typeface="Calibri" pitchFamily="34" charset="0"/>
              </a:rPr>
              <a:t>Sense of confidence</a:t>
            </a:r>
          </a:p>
          <a:p>
            <a:pPr>
              <a:lnSpc>
                <a:spcPct val="80000"/>
              </a:lnSpc>
              <a:buNone/>
            </a:pPr>
            <a:endParaRPr lang="en-NZ" dirty="0">
              <a:solidFill>
                <a:schemeClr val="bg1"/>
              </a:solidFill>
              <a:latin typeface="Calibri" pitchFamily="34" charset="0"/>
            </a:endParaRPr>
          </a:p>
          <a:p>
            <a:pPr>
              <a:lnSpc>
                <a:spcPct val="80000"/>
              </a:lnSpc>
              <a:buNone/>
            </a:pPr>
            <a:r>
              <a:rPr lang="en-NZ" dirty="0">
                <a:solidFill>
                  <a:schemeClr val="bg1"/>
                </a:solidFill>
                <a:latin typeface="Calibri" pitchFamily="34" charset="0"/>
              </a:rPr>
              <a:t>Think positive</a:t>
            </a:r>
          </a:p>
          <a:p>
            <a:pPr marL="252000" indent="-252000">
              <a:lnSpc>
                <a:spcPct val="80000"/>
              </a:lnSpc>
              <a:buFont typeface="Wingdings" pitchFamily="2" charset="2"/>
              <a:buChar char="ü"/>
            </a:pPr>
            <a:r>
              <a:rPr lang="en-NZ" dirty="0">
                <a:solidFill>
                  <a:schemeClr val="bg1"/>
                </a:solidFill>
                <a:latin typeface="Calibri" pitchFamily="34" charset="0"/>
              </a:rPr>
              <a:t>Remind yourself of what you </a:t>
            </a:r>
            <a:r>
              <a:rPr lang="en-NZ" i="1" dirty="0">
                <a:solidFill>
                  <a:schemeClr val="bg1"/>
                </a:solidFill>
                <a:latin typeface="Calibri" pitchFamily="34" charset="0"/>
              </a:rPr>
              <a:t>do</a:t>
            </a:r>
            <a:r>
              <a:rPr lang="en-NZ" dirty="0">
                <a:solidFill>
                  <a:schemeClr val="bg1"/>
                </a:solidFill>
                <a:latin typeface="Calibri" pitchFamily="34" charset="0"/>
              </a:rPr>
              <a:t> know </a:t>
            </a:r>
          </a:p>
          <a:p>
            <a:pPr>
              <a:lnSpc>
                <a:spcPct val="80000"/>
              </a:lnSpc>
              <a:buNone/>
            </a:pPr>
            <a:r>
              <a:rPr lang="en-NZ" dirty="0">
                <a:solidFill>
                  <a:schemeClr val="bg1"/>
                </a:solidFill>
                <a:latin typeface="Calibri" pitchFamily="34" charset="0"/>
              </a:rPr>
              <a:t>Avoid panic</a:t>
            </a:r>
          </a:p>
          <a:p>
            <a:pPr marL="252000" indent="-252000">
              <a:lnSpc>
                <a:spcPct val="80000"/>
              </a:lnSpc>
              <a:buFont typeface="Wingdings" pitchFamily="2" charset="2"/>
              <a:buChar char="ü"/>
            </a:pPr>
            <a:r>
              <a:rPr lang="en-NZ" dirty="0">
                <a:solidFill>
                  <a:schemeClr val="bg1"/>
                </a:solidFill>
                <a:latin typeface="Calibri" pitchFamily="34" charset="0"/>
              </a:rPr>
              <a:t>Find the exam room ahead of time, check the time</a:t>
            </a:r>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71422"/>
            <a:ext cx="8229600" cy="1143000"/>
          </a:xfrm>
        </p:spPr>
        <p:txBody>
          <a:bodyPr/>
          <a:lstStyle/>
          <a:p>
            <a:r>
              <a:rPr lang="en-NZ" sz="4000" dirty="0">
                <a:solidFill>
                  <a:srgbClr val="FFC000"/>
                </a:solidFill>
                <a:latin typeface="Calibri" pitchFamily="34" charset="0"/>
              </a:rPr>
              <a:t>What to Expect: The Exam Room</a:t>
            </a:r>
            <a:endParaRPr lang="en-AU" sz="4000" dirty="0">
              <a:solidFill>
                <a:srgbClr val="FFC000"/>
              </a:solidFill>
              <a:latin typeface="Calibri" pitchFamily="34" charset="0"/>
            </a:endParaRPr>
          </a:p>
        </p:txBody>
      </p:sp>
      <p:sp>
        <p:nvSpPr>
          <p:cNvPr id="53251" name="Rectangle 3"/>
          <p:cNvSpPr>
            <a:spLocks noGrp="1" noChangeArrowheads="1"/>
          </p:cNvSpPr>
          <p:nvPr>
            <p:ph idx="1"/>
          </p:nvPr>
        </p:nvSpPr>
        <p:spPr>
          <a:xfrm>
            <a:off x="457200" y="1214422"/>
            <a:ext cx="8229600" cy="4911741"/>
          </a:xfrm>
        </p:spPr>
        <p:txBody>
          <a:bodyPr/>
          <a:lstStyle/>
          <a:p>
            <a:pPr>
              <a:lnSpc>
                <a:spcPct val="80000"/>
              </a:lnSpc>
            </a:pPr>
            <a:r>
              <a:rPr lang="en-NZ" dirty="0">
                <a:latin typeface="Calibri" pitchFamily="34" charset="0"/>
              </a:rPr>
              <a:t>You will be allowed in 15 minutes before the start </a:t>
            </a:r>
          </a:p>
          <a:p>
            <a:pPr lvl="2">
              <a:lnSpc>
                <a:spcPct val="80000"/>
              </a:lnSpc>
            </a:pPr>
            <a:r>
              <a:rPr lang="en-NZ" sz="2400" dirty="0">
                <a:latin typeface="Calibri" pitchFamily="34" charset="0"/>
              </a:rPr>
              <a:t>Time to get settled</a:t>
            </a:r>
          </a:p>
          <a:p>
            <a:pPr lvl="2">
              <a:lnSpc>
                <a:spcPct val="80000"/>
              </a:lnSpc>
            </a:pPr>
            <a:r>
              <a:rPr lang="en-NZ" sz="2400" dirty="0">
                <a:latin typeface="Calibri" pitchFamily="34" charset="0"/>
              </a:rPr>
              <a:t>Listen to the instructions</a:t>
            </a:r>
          </a:p>
          <a:p>
            <a:pPr lvl="2">
              <a:lnSpc>
                <a:spcPct val="80000"/>
              </a:lnSpc>
            </a:pPr>
            <a:r>
              <a:rPr lang="en-NZ" sz="2400" dirty="0">
                <a:latin typeface="Calibri" pitchFamily="34" charset="0"/>
              </a:rPr>
              <a:t>10 minutes reading time</a:t>
            </a:r>
          </a:p>
          <a:p>
            <a:pPr>
              <a:lnSpc>
                <a:spcPct val="80000"/>
              </a:lnSpc>
            </a:pPr>
            <a:r>
              <a:rPr lang="en-NZ" dirty="0">
                <a:latin typeface="Calibri" pitchFamily="34" charset="0"/>
              </a:rPr>
              <a:t>Desks are allocated according to papers, not people</a:t>
            </a:r>
          </a:p>
          <a:p>
            <a:pPr lvl="2">
              <a:lnSpc>
                <a:spcPct val="80000"/>
              </a:lnSpc>
            </a:pPr>
            <a:r>
              <a:rPr lang="en-NZ" sz="2400" dirty="0">
                <a:latin typeface="Calibri" pitchFamily="34" charset="0"/>
              </a:rPr>
              <a:t>Likely to be several different papers being examined at the same time</a:t>
            </a:r>
          </a:p>
          <a:p>
            <a:pPr>
              <a:lnSpc>
                <a:spcPct val="80000"/>
              </a:lnSpc>
            </a:pPr>
            <a:r>
              <a:rPr lang="en-NZ" dirty="0">
                <a:latin typeface="Calibri" pitchFamily="34" charset="0"/>
              </a:rPr>
              <a:t>Clock clearly visible</a:t>
            </a:r>
          </a:p>
          <a:p>
            <a:pPr>
              <a:lnSpc>
                <a:spcPct val="80000"/>
              </a:lnSpc>
            </a:pPr>
            <a:r>
              <a:rPr lang="en-NZ" dirty="0">
                <a:latin typeface="Calibri" pitchFamily="34" charset="0"/>
              </a:rPr>
              <a:t>On the desk</a:t>
            </a:r>
          </a:p>
          <a:p>
            <a:pPr lvl="2">
              <a:lnSpc>
                <a:spcPct val="80000"/>
              </a:lnSpc>
            </a:pPr>
            <a:r>
              <a:rPr lang="en-NZ" sz="2400" dirty="0">
                <a:latin typeface="Calibri" pitchFamily="34" charset="0"/>
              </a:rPr>
              <a:t>Exam paper/s</a:t>
            </a:r>
          </a:p>
          <a:p>
            <a:pPr lvl="2">
              <a:lnSpc>
                <a:spcPct val="80000"/>
              </a:lnSpc>
            </a:pPr>
            <a:r>
              <a:rPr lang="en-NZ" sz="2400" dirty="0">
                <a:latin typeface="Calibri" pitchFamily="34" charset="0"/>
              </a:rPr>
              <a:t>Answer booklet</a:t>
            </a:r>
          </a:p>
          <a:p>
            <a:pPr>
              <a:lnSpc>
                <a:spcPct val="80000"/>
              </a:lnSpc>
              <a:buFont typeface="Wingdings" pitchFamily="2" charset="2"/>
              <a:buNone/>
            </a:pPr>
            <a:endParaRPr lang="en-NZ" sz="2400" dirty="0">
              <a:solidFill>
                <a:schemeClr val="tx2"/>
              </a:solidFill>
              <a:latin typeface="Calibri" pitchFamily="34" charset="0"/>
            </a:endParaRPr>
          </a:p>
          <a:p>
            <a:pPr>
              <a:lnSpc>
                <a:spcPct val="90000"/>
              </a:lnSpc>
            </a:pPr>
            <a:endParaRPr lang="en-AU" sz="2400" dirty="0">
              <a:solidFill>
                <a:schemeClr val="tx2"/>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barn(inVertical)">
                                      <p:cBhvr>
                                        <p:cTn id="7" dur="500"/>
                                        <p:tgtEl>
                                          <p:spTgt spid="5325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3251">
                                            <p:txEl>
                                              <p:pRg st="1" end="1"/>
                                            </p:txEl>
                                          </p:spTgt>
                                        </p:tgtEl>
                                        <p:attrNameLst>
                                          <p:attrName>style.visibility</p:attrName>
                                        </p:attrNameLst>
                                      </p:cBhvr>
                                      <p:to>
                                        <p:strVal val="visible"/>
                                      </p:to>
                                    </p:set>
                                    <p:animEffect transition="in" filter="barn(inVertical)">
                                      <p:cBhvr>
                                        <p:cTn id="10" dur="500"/>
                                        <p:tgtEl>
                                          <p:spTgt spid="53251">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3251">
                                            <p:txEl>
                                              <p:pRg st="2" end="2"/>
                                            </p:txEl>
                                          </p:spTgt>
                                        </p:tgtEl>
                                        <p:attrNameLst>
                                          <p:attrName>style.visibility</p:attrName>
                                        </p:attrNameLst>
                                      </p:cBhvr>
                                      <p:to>
                                        <p:strVal val="visible"/>
                                      </p:to>
                                    </p:set>
                                    <p:animEffect transition="in" filter="barn(inVertical)">
                                      <p:cBhvr>
                                        <p:cTn id="13" dur="500"/>
                                        <p:tgtEl>
                                          <p:spTgt spid="53251">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3251">
                                            <p:txEl>
                                              <p:pRg st="3" end="3"/>
                                            </p:txEl>
                                          </p:spTgt>
                                        </p:tgtEl>
                                        <p:attrNameLst>
                                          <p:attrName>style.visibility</p:attrName>
                                        </p:attrNameLst>
                                      </p:cBhvr>
                                      <p:to>
                                        <p:strVal val="visible"/>
                                      </p:to>
                                    </p:set>
                                    <p:animEffect transition="in" filter="barn(inVertical)">
                                      <p:cBhvr>
                                        <p:cTn id="16" dur="500"/>
                                        <p:tgtEl>
                                          <p:spTgt spid="532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3251">
                                            <p:txEl>
                                              <p:pRg st="4" end="4"/>
                                            </p:txEl>
                                          </p:spTgt>
                                        </p:tgtEl>
                                        <p:attrNameLst>
                                          <p:attrName>style.visibility</p:attrName>
                                        </p:attrNameLst>
                                      </p:cBhvr>
                                      <p:to>
                                        <p:strVal val="visible"/>
                                      </p:to>
                                    </p:set>
                                    <p:animEffect transition="in" filter="barn(inVertical)">
                                      <p:cBhvr>
                                        <p:cTn id="21" dur="500"/>
                                        <p:tgtEl>
                                          <p:spTgt spid="53251">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53251">
                                            <p:txEl>
                                              <p:pRg st="5" end="5"/>
                                            </p:txEl>
                                          </p:spTgt>
                                        </p:tgtEl>
                                        <p:attrNameLst>
                                          <p:attrName>style.visibility</p:attrName>
                                        </p:attrNameLst>
                                      </p:cBhvr>
                                      <p:to>
                                        <p:strVal val="visible"/>
                                      </p:to>
                                    </p:set>
                                    <p:animEffect transition="in" filter="barn(inVertical)">
                                      <p:cBhvr>
                                        <p:cTn id="24" dur="500"/>
                                        <p:tgtEl>
                                          <p:spTgt spid="532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3251">
                                            <p:txEl>
                                              <p:pRg st="6" end="6"/>
                                            </p:txEl>
                                          </p:spTgt>
                                        </p:tgtEl>
                                        <p:attrNameLst>
                                          <p:attrName>style.visibility</p:attrName>
                                        </p:attrNameLst>
                                      </p:cBhvr>
                                      <p:to>
                                        <p:strVal val="visible"/>
                                      </p:to>
                                    </p:set>
                                    <p:animEffect transition="in" filter="barn(inVertical)">
                                      <p:cBhvr>
                                        <p:cTn id="29" dur="500"/>
                                        <p:tgtEl>
                                          <p:spTgt spid="53251">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53251">
                                            <p:txEl>
                                              <p:pRg st="7" end="7"/>
                                            </p:txEl>
                                          </p:spTgt>
                                        </p:tgtEl>
                                        <p:attrNameLst>
                                          <p:attrName>style.visibility</p:attrName>
                                        </p:attrNameLst>
                                      </p:cBhvr>
                                      <p:to>
                                        <p:strVal val="visible"/>
                                      </p:to>
                                    </p:set>
                                    <p:animEffect transition="in" filter="barn(inVertical)">
                                      <p:cBhvr>
                                        <p:cTn id="32" dur="500"/>
                                        <p:tgtEl>
                                          <p:spTgt spid="53251">
                                            <p:txEl>
                                              <p:pRg st="7" end="7"/>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53251">
                                            <p:txEl>
                                              <p:pRg st="8" end="8"/>
                                            </p:txEl>
                                          </p:spTgt>
                                        </p:tgtEl>
                                        <p:attrNameLst>
                                          <p:attrName>style.visibility</p:attrName>
                                        </p:attrNameLst>
                                      </p:cBhvr>
                                      <p:to>
                                        <p:strVal val="visible"/>
                                      </p:to>
                                    </p:set>
                                    <p:animEffect transition="in" filter="barn(inVertical)">
                                      <p:cBhvr>
                                        <p:cTn id="35" dur="500"/>
                                        <p:tgtEl>
                                          <p:spTgt spid="53251">
                                            <p:txEl>
                                              <p:pRg st="8" end="8"/>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53251">
                                            <p:txEl>
                                              <p:pRg st="9" end="9"/>
                                            </p:txEl>
                                          </p:spTgt>
                                        </p:tgtEl>
                                        <p:attrNameLst>
                                          <p:attrName>style.visibility</p:attrName>
                                        </p:attrNameLst>
                                      </p:cBhvr>
                                      <p:to>
                                        <p:strVal val="visible"/>
                                      </p:to>
                                    </p:set>
                                    <p:animEffect transition="in" filter="barn(inVertical)">
                                      <p:cBhvr>
                                        <p:cTn id="38" dur="500"/>
                                        <p:tgtEl>
                                          <p:spTgt spid="532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9600" dirty="0">
                <a:solidFill>
                  <a:srgbClr val="FFCC00"/>
                </a:solidFill>
                <a:latin typeface="Chiller" pitchFamily="82" charset="0"/>
              </a:rPr>
              <a:t>What if... </a:t>
            </a:r>
          </a:p>
        </p:txBody>
      </p:sp>
      <p:sp>
        <p:nvSpPr>
          <p:cNvPr id="3" name="Content Placeholder 2"/>
          <p:cNvSpPr>
            <a:spLocks noGrp="1"/>
          </p:cNvSpPr>
          <p:nvPr>
            <p:ph idx="1"/>
          </p:nvPr>
        </p:nvSpPr>
        <p:spPr>
          <a:xfrm>
            <a:off x="457200" y="1357298"/>
            <a:ext cx="8229600" cy="4768865"/>
          </a:xfrm>
        </p:spPr>
        <p:txBody>
          <a:bodyPr/>
          <a:lstStyle/>
          <a:p>
            <a:r>
              <a:rPr lang="en-NZ" dirty="0"/>
              <a:t>What if I go blank?</a:t>
            </a:r>
          </a:p>
          <a:p>
            <a:endParaRPr lang="en-NZ" dirty="0"/>
          </a:p>
          <a:p>
            <a:endParaRPr lang="en-NZ" dirty="0"/>
          </a:p>
          <a:p>
            <a:endParaRPr lang="en-NZ" dirty="0"/>
          </a:p>
          <a:p>
            <a:endParaRPr lang="en-NZ" dirty="0"/>
          </a:p>
          <a:p>
            <a:r>
              <a:rPr lang="en-NZ" dirty="0"/>
              <a:t>What if I get writer’s cramp?</a:t>
            </a:r>
          </a:p>
          <a:p>
            <a:pPr>
              <a:buNone/>
            </a:pPr>
            <a:endParaRPr lang="en-NZ" dirty="0"/>
          </a:p>
          <a:p>
            <a:endParaRPr lang="en-NZ" dirty="0"/>
          </a:p>
          <a:p>
            <a:pPr>
              <a:buNone/>
            </a:pPr>
            <a:endParaRPr lang="en-NZ" sz="2400" dirty="0"/>
          </a:p>
          <a:p>
            <a:endParaRPr lang="en-NZ" dirty="0"/>
          </a:p>
        </p:txBody>
      </p:sp>
      <p:sp>
        <p:nvSpPr>
          <p:cNvPr id="5" name="Rectangle 4"/>
          <p:cNvSpPr/>
          <p:nvPr/>
        </p:nvSpPr>
        <p:spPr>
          <a:xfrm>
            <a:off x="370409" y="1844824"/>
            <a:ext cx="8143932" cy="19288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NZ" b="1" dirty="0">
                <a:solidFill>
                  <a:schemeClr val="bg1"/>
                </a:solidFill>
              </a:rPr>
              <a:t>Distract yourself</a:t>
            </a:r>
            <a:r>
              <a:rPr lang="en-NZ" dirty="0">
                <a:solidFill>
                  <a:schemeClr val="bg1"/>
                </a:solidFill>
              </a:rPr>
              <a:t>: take a sip of water, change position </a:t>
            </a:r>
          </a:p>
          <a:p>
            <a:pPr>
              <a:buNone/>
            </a:pPr>
            <a:r>
              <a:rPr lang="en-NZ" b="1" dirty="0">
                <a:solidFill>
                  <a:schemeClr val="bg1"/>
                </a:solidFill>
              </a:rPr>
              <a:t>Relax</a:t>
            </a:r>
            <a:r>
              <a:rPr lang="en-NZ" dirty="0">
                <a:solidFill>
                  <a:schemeClr val="bg1"/>
                </a:solidFill>
              </a:rPr>
              <a:t>: take some deep breaths</a:t>
            </a:r>
          </a:p>
          <a:p>
            <a:pPr>
              <a:buNone/>
            </a:pPr>
            <a:r>
              <a:rPr lang="en-NZ" b="1" dirty="0">
                <a:solidFill>
                  <a:schemeClr val="bg1"/>
                </a:solidFill>
              </a:rPr>
              <a:t>Free writing</a:t>
            </a:r>
            <a:r>
              <a:rPr lang="en-NZ" dirty="0">
                <a:solidFill>
                  <a:schemeClr val="bg1"/>
                </a:solidFill>
              </a:rPr>
              <a:t>: brainstorm ideas on a blank piece of paper</a:t>
            </a:r>
          </a:p>
          <a:p>
            <a:pPr>
              <a:buNone/>
            </a:pPr>
            <a:r>
              <a:rPr lang="en-NZ" b="1" dirty="0">
                <a:solidFill>
                  <a:schemeClr val="bg1"/>
                </a:solidFill>
              </a:rPr>
              <a:t>If these techniques don’t help, move on to the next question</a:t>
            </a:r>
          </a:p>
        </p:txBody>
      </p:sp>
      <p:sp>
        <p:nvSpPr>
          <p:cNvPr id="6" name="Rectangle 5"/>
          <p:cNvSpPr/>
          <p:nvPr/>
        </p:nvSpPr>
        <p:spPr>
          <a:xfrm>
            <a:off x="370409" y="4786322"/>
            <a:ext cx="8143932" cy="1428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NZ" dirty="0">
                <a:solidFill>
                  <a:schemeClr val="bg1"/>
                </a:solidFill>
              </a:rPr>
              <a:t>Practice writing before the exam</a:t>
            </a:r>
          </a:p>
          <a:p>
            <a:pPr>
              <a:buNone/>
            </a:pPr>
            <a:r>
              <a:rPr lang="en-NZ" dirty="0">
                <a:solidFill>
                  <a:schemeClr val="bg1"/>
                </a:solidFill>
              </a:rPr>
              <a:t>Try gripping your pen loosely (or using a fatter pen)</a:t>
            </a:r>
          </a:p>
          <a:p>
            <a:pPr>
              <a:buNone/>
            </a:pPr>
            <a:r>
              <a:rPr lang="en-NZ" dirty="0">
                <a:solidFill>
                  <a:schemeClr val="bg1"/>
                </a:solidFill>
              </a:rPr>
              <a:t>Put your pen down and flex your hand in between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a:solidFill>
                  <a:srgbClr val="FFC000"/>
                </a:solidFill>
              </a:rPr>
              <a:t>Six steps to surviving the exam</a:t>
            </a:r>
          </a:p>
        </p:txBody>
      </p:sp>
      <p:sp>
        <p:nvSpPr>
          <p:cNvPr id="3" name="Content Placeholder 2"/>
          <p:cNvSpPr>
            <a:spLocks noGrp="1"/>
          </p:cNvSpPr>
          <p:nvPr>
            <p:ph idx="1"/>
          </p:nvPr>
        </p:nvSpPr>
        <p:spPr/>
        <p:txBody>
          <a:bodyPr/>
          <a:lstStyle/>
          <a:p>
            <a:pPr marL="0" indent="0">
              <a:buNone/>
            </a:pPr>
            <a:r>
              <a:rPr lang="en-NZ" dirty="0"/>
              <a:t> </a:t>
            </a:r>
          </a:p>
        </p:txBody>
      </p:sp>
      <p:graphicFrame>
        <p:nvGraphicFramePr>
          <p:cNvPr id="6" name="Table 5"/>
          <p:cNvGraphicFramePr>
            <a:graphicFrameLocks noGrp="1"/>
          </p:cNvGraphicFramePr>
          <p:nvPr/>
        </p:nvGraphicFramePr>
        <p:xfrm>
          <a:off x="1571604" y="1714488"/>
          <a:ext cx="6096002" cy="1671870"/>
        </p:xfrm>
        <a:graphic>
          <a:graphicData uri="http://schemas.openxmlformats.org/drawingml/2006/table">
            <a:tbl>
              <a:tblPr firstRow="1" bandRow="1">
                <a:tableStyleId>{5C22544A-7EE6-4342-B048-85BDC9FD1C3A}</a:tableStyleId>
              </a:tblPr>
              <a:tblGrid>
                <a:gridCol w="1344516">
                  <a:extLst>
                    <a:ext uri="{9D8B030D-6E8A-4147-A177-3AD203B41FA5}">
                      <a16:colId xmlns:a16="http://schemas.microsoft.com/office/drawing/2014/main" val="20000"/>
                    </a:ext>
                  </a:extLst>
                </a:gridCol>
                <a:gridCol w="4751486">
                  <a:extLst>
                    <a:ext uri="{9D8B030D-6E8A-4147-A177-3AD203B41FA5}">
                      <a16:colId xmlns:a16="http://schemas.microsoft.com/office/drawing/2014/main" val="20001"/>
                    </a:ext>
                  </a:extLst>
                </a:gridCol>
              </a:tblGrid>
              <a:tr h="264840">
                <a:tc gridSpan="2">
                  <a:txBody>
                    <a:bodyPr/>
                    <a:lstStyle/>
                    <a:p>
                      <a:r>
                        <a:rPr lang="en-NZ" sz="1600" dirty="0"/>
                        <a:t>During the ten minute reading time</a:t>
                      </a:r>
                    </a:p>
                  </a:txBody>
                  <a:tcPr marL="78226" marR="78226" marT="41459" marB="41459"/>
                </a:tc>
                <a:tc hMerge="1">
                  <a:txBody>
                    <a:bodyPr/>
                    <a:lstStyle/>
                    <a:p>
                      <a:endParaRPr lang="en-NZ" dirty="0"/>
                    </a:p>
                  </a:txBody>
                  <a:tcPr/>
                </a:tc>
                <a:extLst>
                  <a:ext uri="{0D108BD9-81ED-4DB2-BD59-A6C34878D82A}">
                    <a16:rowId xmlns:a16="http://schemas.microsoft.com/office/drawing/2014/main" val="10000"/>
                  </a:ext>
                </a:extLst>
              </a:tr>
              <a:tr h="336278">
                <a:tc>
                  <a:txBody>
                    <a:bodyPr/>
                    <a:lstStyle/>
                    <a:p>
                      <a:r>
                        <a:rPr lang="en-NZ" sz="1600" dirty="0"/>
                        <a:t>Step 1:</a:t>
                      </a:r>
                    </a:p>
                  </a:txBody>
                  <a:tcPr marL="78226" marR="78226" marT="41459" marB="41459"/>
                </a:tc>
                <a:tc>
                  <a:txBody>
                    <a:bodyPr/>
                    <a:lstStyle/>
                    <a:p>
                      <a:r>
                        <a:rPr lang="en-NZ" sz="1600" dirty="0"/>
                        <a:t>Check the exam paper</a:t>
                      </a:r>
                    </a:p>
                  </a:txBody>
                  <a:tcPr marL="78226" marR="78226" marT="41459" marB="41459"/>
                </a:tc>
                <a:extLst>
                  <a:ext uri="{0D108BD9-81ED-4DB2-BD59-A6C34878D82A}">
                    <a16:rowId xmlns:a16="http://schemas.microsoft.com/office/drawing/2014/main" val="10001"/>
                  </a:ext>
                </a:extLst>
              </a:tr>
              <a:tr h="336278">
                <a:tc>
                  <a:txBody>
                    <a:bodyPr/>
                    <a:lstStyle/>
                    <a:p>
                      <a:r>
                        <a:rPr lang="en-NZ" sz="1600" dirty="0"/>
                        <a:t>Step</a:t>
                      </a:r>
                      <a:r>
                        <a:rPr lang="en-NZ" sz="1600" baseline="0" dirty="0"/>
                        <a:t> 2:</a:t>
                      </a:r>
                      <a:endParaRPr lang="en-NZ" sz="1600" dirty="0"/>
                    </a:p>
                  </a:txBody>
                  <a:tcPr marL="78226" marR="78226" marT="41459" marB="41459"/>
                </a:tc>
                <a:tc>
                  <a:txBody>
                    <a:bodyPr/>
                    <a:lstStyle/>
                    <a:p>
                      <a:r>
                        <a:rPr lang="en-NZ" sz="1600" dirty="0"/>
                        <a:t>Read and re-read the instructions</a:t>
                      </a:r>
                    </a:p>
                  </a:txBody>
                  <a:tcPr marL="78226" marR="78226" marT="41459" marB="41459"/>
                </a:tc>
                <a:extLst>
                  <a:ext uri="{0D108BD9-81ED-4DB2-BD59-A6C34878D82A}">
                    <a16:rowId xmlns:a16="http://schemas.microsoft.com/office/drawing/2014/main" val="10002"/>
                  </a:ext>
                </a:extLst>
              </a:tr>
              <a:tr h="336278">
                <a:tc>
                  <a:txBody>
                    <a:bodyPr/>
                    <a:lstStyle/>
                    <a:p>
                      <a:r>
                        <a:rPr lang="en-NZ" sz="1600" dirty="0"/>
                        <a:t>Step 3:</a:t>
                      </a:r>
                    </a:p>
                  </a:txBody>
                  <a:tcPr marL="78226" marR="78226" marT="41459" marB="41459"/>
                </a:tc>
                <a:tc>
                  <a:txBody>
                    <a:bodyPr/>
                    <a:lstStyle/>
                    <a:p>
                      <a:r>
                        <a:rPr lang="en-NZ" sz="1600" dirty="0"/>
                        <a:t>Allocate your time</a:t>
                      </a:r>
                    </a:p>
                  </a:txBody>
                  <a:tcPr marL="78226" marR="78226" marT="41459" marB="41459"/>
                </a:tc>
                <a:extLst>
                  <a:ext uri="{0D108BD9-81ED-4DB2-BD59-A6C34878D82A}">
                    <a16:rowId xmlns:a16="http://schemas.microsoft.com/office/drawing/2014/main" val="10003"/>
                  </a:ext>
                </a:extLst>
              </a:tr>
              <a:tr h="336278">
                <a:tc>
                  <a:txBody>
                    <a:bodyPr/>
                    <a:lstStyle/>
                    <a:p>
                      <a:r>
                        <a:rPr lang="en-NZ" sz="1600" dirty="0"/>
                        <a:t>Step 4: </a:t>
                      </a:r>
                    </a:p>
                  </a:txBody>
                  <a:tcPr marL="78226" marR="78226" marT="41459" marB="41459"/>
                </a:tc>
                <a:tc>
                  <a:txBody>
                    <a:bodyPr/>
                    <a:lstStyle/>
                    <a:p>
                      <a:r>
                        <a:rPr lang="en-NZ" sz="1600" dirty="0"/>
                        <a:t>Choose your question order</a:t>
                      </a:r>
                    </a:p>
                  </a:txBody>
                  <a:tcPr marL="78226" marR="78226" marT="41459" marB="41459"/>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nvGraphicFramePr>
        <p:xfrm>
          <a:off x="1571604" y="3643314"/>
          <a:ext cx="6096002" cy="1008834"/>
        </p:xfrm>
        <a:graphic>
          <a:graphicData uri="http://schemas.openxmlformats.org/drawingml/2006/table">
            <a:tbl>
              <a:tblPr firstRow="1" bandRow="1">
                <a:tableStyleId>{5C22544A-7EE6-4342-B048-85BDC9FD1C3A}</a:tableStyleId>
              </a:tblPr>
              <a:tblGrid>
                <a:gridCol w="1344516">
                  <a:extLst>
                    <a:ext uri="{9D8B030D-6E8A-4147-A177-3AD203B41FA5}">
                      <a16:colId xmlns:a16="http://schemas.microsoft.com/office/drawing/2014/main" val="20000"/>
                    </a:ext>
                  </a:extLst>
                </a:gridCol>
                <a:gridCol w="4751486">
                  <a:extLst>
                    <a:ext uri="{9D8B030D-6E8A-4147-A177-3AD203B41FA5}">
                      <a16:colId xmlns:a16="http://schemas.microsoft.com/office/drawing/2014/main" val="20001"/>
                    </a:ext>
                  </a:extLst>
                </a:gridCol>
              </a:tblGrid>
              <a:tr h="336278">
                <a:tc gridSpan="2">
                  <a:txBody>
                    <a:bodyPr/>
                    <a:lstStyle/>
                    <a:p>
                      <a:r>
                        <a:rPr lang="en-NZ" sz="1600" dirty="0"/>
                        <a:t>At the start of the exam</a:t>
                      </a:r>
                    </a:p>
                  </a:txBody>
                  <a:tcPr marL="78226" marR="78226" marT="41459" marB="41459"/>
                </a:tc>
                <a:tc hMerge="1">
                  <a:txBody>
                    <a:bodyPr/>
                    <a:lstStyle/>
                    <a:p>
                      <a:endParaRPr lang="en-NZ" dirty="0"/>
                    </a:p>
                  </a:txBody>
                  <a:tcPr/>
                </a:tc>
                <a:extLst>
                  <a:ext uri="{0D108BD9-81ED-4DB2-BD59-A6C34878D82A}">
                    <a16:rowId xmlns:a16="http://schemas.microsoft.com/office/drawing/2014/main" val="10000"/>
                  </a:ext>
                </a:extLst>
              </a:tr>
              <a:tr h="336278">
                <a:tc>
                  <a:txBody>
                    <a:bodyPr/>
                    <a:lstStyle/>
                    <a:p>
                      <a:r>
                        <a:rPr lang="en-NZ" sz="1600" dirty="0"/>
                        <a:t>Step 5:</a:t>
                      </a:r>
                    </a:p>
                  </a:txBody>
                  <a:tcPr marL="78226" marR="78226" marT="41459" marB="41459"/>
                </a:tc>
                <a:tc>
                  <a:txBody>
                    <a:bodyPr/>
                    <a:lstStyle/>
                    <a:p>
                      <a:r>
                        <a:rPr lang="en-NZ" sz="1600" dirty="0"/>
                        <a:t>Memory dump</a:t>
                      </a:r>
                    </a:p>
                  </a:txBody>
                  <a:tcPr marL="78226" marR="78226" marT="41459" marB="41459"/>
                </a:tc>
                <a:extLst>
                  <a:ext uri="{0D108BD9-81ED-4DB2-BD59-A6C34878D82A}">
                    <a16:rowId xmlns:a16="http://schemas.microsoft.com/office/drawing/2014/main" val="10001"/>
                  </a:ext>
                </a:extLst>
              </a:tr>
              <a:tr h="336278">
                <a:tc>
                  <a:txBody>
                    <a:bodyPr/>
                    <a:lstStyle/>
                    <a:p>
                      <a:r>
                        <a:rPr lang="en-NZ" sz="1600" dirty="0"/>
                        <a:t>Step 6: </a:t>
                      </a:r>
                    </a:p>
                  </a:txBody>
                  <a:tcPr marL="78226" marR="78226" marT="41459" marB="41459"/>
                </a:tc>
                <a:tc>
                  <a:txBody>
                    <a:bodyPr/>
                    <a:lstStyle/>
                    <a:p>
                      <a:r>
                        <a:rPr lang="en-NZ" sz="1600" dirty="0"/>
                        <a:t>Start writing</a:t>
                      </a:r>
                    </a:p>
                  </a:txBody>
                  <a:tcPr marL="78226" marR="78226" marT="41459" marB="41459"/>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a:solidFill>
                  <a:srgbClr val="FFC000"/>
                </a:solidFill>
              </a:rPr>
              <a:t>During the 10 minute reading time</a:t>
            </a:r>
          </a:p>
        </p:txBody>
      </p:sp>
      <p:sp>
        <p:nvSpPr>
          <p:cNvPr id="3" name="Content Placeholder 2"/>
          <p:cNvSpPr>
            <a:spLocks noGrp="1"/>
          </p:cNvSpPr>
          <p:nvPr>
            <p:ph idx="1"/>
          </p:nvPr>
        </p:nvSpPr>
        <p:spPr/>
        <p:txBody>
          <a:bodyPr/>
          <a:lstStyle/>
          <a:p>
            <a:pPr marL="0" indent="0">
              <a:buNone/>
            </a:pPr>
            <a:r>
              <a:rPr lang="en-NZ" dirty="0"/>
              <a:t> </a:t>
            </a:r>
          </a:p>
        </p:txBody>
      </p:sp>
      <p:sp>
        <p:nvSpPr>
          <p:cNvPr id="4" name="TextBox 3">
            <a:extLst>
              <a:ext uri="{FF2B5EF4-FFF2-40B4-BE49-F238E27FC236}">
                <a16:creationId xmlns:a16="http://schemas.microsoft.com/office/drawing/2014/main" id="{C8817FBC-E7F0-4D2D-AE93-4C84475A6B09}"/>
              </a:ext>
            </a:extLst>
          </p:cNvPr>
          <p:cNvSpPr txBox="1"/>
          <p:nvPr/>
        </p:nvSpPr>
        <p:spPr>
          <a:xfrm>
            <a:off x="1043608" y="1916832"/>
            <a:ext cx="6768752" cy="2677656"/>
          </a:xfrm>
          <a:prstGeom prst="rect">
            <a:avLst/>
          </a:prstGeom>
          <a:noFill/>
        </p:spPr>
        <p:txBody>
          <a:bodyPr wrap="square" rtlCol="0">
            <a:spAutoFit/>
          </a:bodyPr>
          <a:lstStyle/>
          <a:p>
            <a:pPr marL="342900" indent="-342900">
              <a:buFont typeface="Arial" panose="020B0604020202020204" pitchFamily="34" charset="0"/>
              <a:buChar char="•"/>
            </a:pPr>
            <a:r>
              <a:rPr lang="en-NZ" dirty="0">
                <a:solidFill>
                  <a:schemeClr val="bg1"/>
                </a:solidFill>
              </a:rPr>
              <a:t>Check the exam paper</a:t>
            </a:r>
          </a:p>
          <a:p>
            <a:pPr marL="342900" indent="-342900">
              <a:buFont typeface="Arial" panose="020B0604020202020204" pitchFamily="34" charset="0"/>
              <a:buChar char="•"/>
            </a:pPr>
            <a:r>
              <a:rPr lang="en-NZ" dirty="0">
                <a:solidFill>
                  <a:schemeClr val="bg1"/>
                </a:solidFill>
              </a:rPr>
              <a:t>Are you in the right room? </a:t>
            </a:r>
          </a:p>
          <a:p>
            <a:pPr marL="342900" indent="-342900">
              <a:buFont typeface="Arial" panose="020B0604020202020204" pitchFamily="34" charset="0"/>
              <a:buChar char="•"/>
            </a:pPr>
            <a:r>
              <a:rPr lang="en-NZ" dirty="0">
                <a:solidFill>
                  <a:schemeClr val="bg1"/>
                </a:solidFill>
              </a:rPr>
              <a:t>Does your exam have all the pages it should have? </a:t>
            </a:r>
          </a:p>
          <a:p>
            <a:pPr marL="342900" indent="-342900">
              <a:buFont typeface="Arial" panose="020B0604020202020204" pitchFamily="34" charset="0"/>
              <a:buChar char="•"/>
            </a:pPr>
            <a:r>
              <a:rPr lang="en-NZ" dirty="0">
                <a:solidFill>
                  <a:schemeClr val="bg1"/>
                </a:solidFill>
              </a:rPr>
              <a:t>Can ask the invigilator for a blank piece of paper</a:t>
            </a:r>
          </a:p>
          <a:p>
            <a:endParaRPr lang="en-NZ"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NZ" sz="3200" dirty="0">
                <a:solidFill>
                  <a:srgbClr val="FFC000"/>
                </a:solidFill>
              </a:rPr>
              <a:t>During the 10 minute reading time</a:t>
            </a:r>
          </a:p>
        </p:txBody>
      </p:sp>
      <p:sp>
        <p:nvSpPr>
          <p:cNvPr id="3" name="Content Placeholder 2"/>
          <p:cNvSpPr>
            <a:spLocks noGrp="1"/>
          </p:cNvSpPr>
          <p:nvPr>
            <p:ph idx="1"/>
          </p:nvPr>
        </p:nvSpPr>
        <p:spPr/>
        <p:txBody>
          <a:bodyPr/>
          <a:lstStyle/>
          <a:p>
            <a:pPr marL="0" indent="0">
              <a:buNone/>
            </a:pPr>
            <a:r>
              <a:rPr lang="en-NZ" dirty="0"/>
              <a:t> </a:t>
            </a:r>
          </a:p>
        </p:txBody>
      </p:sp>
      <p:sp>
        <p:nvSpPr>
          <p:cNvPr id="4" name="TextBox 3">
            <a:extLst>
              <a:ext uri="{FF2B5EF4-FFF2-40B4-BE49-F238E27FC236}">
                <a16:creationId xmlns:a16="http://schemas.microsoft.com/office/drawing/2014/main" id="{05DB9B2D-9CD8-40A1-8BF1-656E1B49623F}"/>
              </a:ext>
            </a:extLst>
          </p:cNvPr>
          <p:cNvSpPr txBox="1"/>
          <p:nvPr/>
        </p:nvSpPr>
        <p:spPr>
          <a:xfrm>
            <a:off x="662880" y="1417638"/>
            <a:ext cx="8229600" cy="3662541"/>
          </a:xfrm>
          <a:prstGeom prst="rect">
            <a:avLst/>
          </a:prstGeom>
          <a:noFill/>
        </p:spPr>
        <p:txBody>
          <a:bodyPr wrap="square" rtlCol="0">
            <a:spAutoFit/>
          </a:bodyPr>
          <a:lstStyle/>
          <a:p>
            <a:pPr>
              <a:buNone/>
            </a:pPr>
            <a:r>
              <a:rPr lang="en-NZ" sz="3600" dirty="0">
                <a:solidFill>
                  <a:schemeClr val="bg1"/>
                </a:solidFill>
              </a:rPr>
              <a:t>Read the instructions</a:t>
            </a:r>
          </a:p>
          <a:p>
            <a:r>
              <a:rPr lang="en-NZ" sz="2800" dirty="0">
                <a:solidFill>
                  <a:schemeClr val="bg1"/>
                </a:solidFill>
              </a:rPr>
              <a:t>How many questions do you have to answer?</a:t>
            </a:r>
          </a:p>
          <a:p>
            <a:pPr lvl="1"/>
            <a:r>
              <a:rPr lang="en-NZ" sz="2800" dirty="0">
                <a:solidFill>
                  <a:schemeClr val="bg1"/>
                </a:solidFill>
              </a:rPr>
              <a:t>are all sections compulsory or do you get to choose from different options?</a:t>
            </a:r>
          </a:p>
          <a:p>
            <a:pPr lvl="1"/>
            <a:r>
              <a:rPr lang="en-NZ" sz="2800" dirty="0">
                <a:solidFill>
                  <a:schemeClr val="bg1"/>
                </a:solidFill>
              </a:rPr>
              <a:t>check for words that indicate options (“</a:t>
            </a:r>
            <a:r>
              <a:rPr lang="en-NZ" sz="2800" b="1" dirty="0">
                <a:solidFill>
                  <a:schemeClr val="bg1"/>
                </a:solidFill>
              </a:rPr>
              <a:t>either”, choose two”</a:t>
            </a:r>
            <a:r>
              <a:rPr lang="en-NZ" sz="2800" dirty="0">
                <a:solidFill>
                  <a:schemeClr val="bg1"/>
                </a:solidFill>
              </a:rPr>
              <a:t>)</a:t>
            </a:r>
          </a:p>
          <a:p>
            <a:r>
              <a:rPr lang="en-NZ" sz="2800" dirty="0">
                <a:solidFill>
                  <a:schemeClr val="bg1"/>
                </a:solidFill>
              </a:rPr>
              <a:t>Check for other specific instructions (“all working calculations must be shown, etc.)</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23374&quot;&gt;&lt;property id=&quot;20148&quot; value=&quot;5&quot;/&gt;&lt;property id=&quot;20300&quot; value=&quot;Slide 5 - &amp;quot;What to Expect: The Exam Room&amp;quot;&quot;/&gt;&lt;property id=&quot;20307&quot; value=&quot;611&quot;/&gt;&lt;/object&gt;&lt;object type=&quot;3&quot; unique_id=&quot;23407&quot;&gt;&lt;property id=&quot;20148&quot; value=&quot;5&quot;/&gt;&lt;property id=&quot;20300&quot; value=&quot;Slide 2&quot;/&gt;&lt;property id=&quot;20307&quot; value=&quot;612&quot;/&gt;&lt;/object&gt;&lt;object type=&quot;3&quot; unique_id=&quot;24684&quot;&gt;&lt;property id=&quot;20148&quot; value=&quot;5&quot;/&gt;&lt;property id=&quot;20300&quot; value=&quot;Slide 3 - &amp;quot;What to take in with you&amp;quot;&quot;/&gt;&lt;property id=&quot;20307&quot; value=&quot;613&quot;/&gt;&lt;/object&gt;&lt;object type=&quot;3&quot; unique_id=&quot;24685&quot;&gt;&lt;property id=&quot;20148&quot; value=&quot;5&quot;/&gt;&lt;property id=&quot;20300&quot; value=&quot;Slide 4 - &amp;quot;What to take in with you&amp;quot;&quot;/&gt;&lt;property id=&quot;20307&quot; value=&quot;614&quot;/&gt;&lt;/object&gt;&lt;object type=&quot;3&quot; unique_id=&quot;29950&quot;&gt;&lt;property id=&quot;20148&quot; value=&quot;5&quot;/&gt;&lt;property id=&quot;20300&quot; value=&quot;Slide 7 - &amp;quot;Six steps to surviving the exam&amp;quot;&quot;/&gt;&lt;property id=&quot;20307&quot; value=&quot;618&quot;/&gt;&lt;/object&gt;&lt;object type=&quot;3&quot; unique_id=&quot;30092&quot;&gt;&lt;property id=&quot;20148&quot; value=&quot;5&quot;/&gt;&lt;property id=&quot;20300&quot; value=&quot;Slide 6 - &amp;quot;What if... &amp;quot;&quot;/&gt;&lt;property id=&quot;20307&quot; value=&quot;619&quot;/&gt;&lt;/object&gt;&lt;object type=&quot;3&quot; unique_id=&quot;30298&quot;&gt;&lt;property id=&quot;20148&quot; value=&quot;5&quot;/&gt;&lt;property id=&quot;20300&quot; value=&quot;Slide 8 - &amp;quot;During the 10 minute reading time&amp;quot;&quot;/&gt;&lt;property id=&quot;20307&quot; value=&quot;620&quot;/&gt;&lt;/object&gt;&lt;object type=&quot;3&quot; unique_id=&quot;30416&quot;&gt;&lt;property id=&quot;20148&quot; value=&quot;5&quot;/&gt;&lt;property id=&quot;20300&quot; value=&quot;Slide 9 - &amp;quot;During the 10 minute reading time&amp;quot;&quot;/&gt;&lt;property id=&quot;20307&quot; value=&quot;621&quot;/&gt;&lt;/object&gt;&lt;object type=&quot;3&quot; unique_id=&quot;30459&quot;&gt;&lt;property id=&quot;20148&quot; value=&quot;5&quot;/&gt;&lt;property id=&quot;20300&quot; value=&quot;Slide 10 - &amp;quot;During the 10 minute reading time&amp;quot;&quot;/&gt;&lt;property id=&quot;20307&quot; value=&quot;622&quot;/&gt;&lt;/object&gt;&lt;object type=&quot;3&quot; unique_id=&quot;31028&quot;&gt;&lt;property id=&quot;20148&quot; value=&quot;5&quot;/&gt;&lt;property id=&quot;20300&quot; value=&quot;Slide 12 - &amp;quot;During the 10 minute reading time&amp;quot;&quot;/&gt;&lt;property id=&quot;20307&quot; value=&quot;625&quot;/&gt;&lt;/object&gt;&lt;object type=&quot;3&quot; unique_id=&quot;31246&quot;&gt;&lt;property id=&quot;20148&quot; value=&quot;5&quot;/&gt;&lt;property id=&quot;20300&quot; value=&quot;Slide 14 - &amp;quot;Strategies for answering questions&amp;quot;&quot;/&gt;&lt;property id=&quot;20307&quot; value=&quot;626&quot;/&gt;&lt;/object&gt;&lt;object type=&quot;3&quot; unique_id=&quot;31507&quot;&gt;&lt;property id=&quot;20148&quot; value=&quot;5&quot;/&gt;&lt;property id=&quot;20300&quot; value=&quot;Slide 15 - &amp;quot;Essays&amp;quot;&quot;/&gt;&lt;property id=&quot;20307&quot; value=&quot;628&quot;/&gt;&lt;/object&gt;&lt;object type=&quot;3&quot; unique_id=&quot;31613&quot;&gt;&lt;property id=&quot;20148&quot; value=&quot;5&quot;/&gt;&lt;property id=&quot;20300&quot; value=&quot;Slide 16 - &amp;quot;Essays&amp;amp;#x09;&amp;quot;&quot;/&gt;&lt;property id=&quot;20307&quot; value=&quot;629&quot;/&gt;&lt;/object&gt;&lt;object type=&quot;3&quot; unique_id=&quot;32349&quot;&gt;&lt;property id=&quot;20148&quot; value=&quot;5&quot;/&gt;&lt;property id=&quot;20300&quot; value=&quot;Slide 19 - &amp;quot;Multiple choice&amp;quot;&quot;/&gt;&lt;property id=&quot;20307&quot; value=&quot;631&quot;/&gt;&lt;/object&gt;&lt;object type=&quot;3&quot; unique_id=&quot;32460&quot;&gt;&lt;property id=&quot;20148&quot; value=&quot;5&quot;/&gt;&lt;property id=&quot;20300&quot; value=&quot;Slide 20 - &amp;quot;Multiple choice&amp;quot;&quot;/&gt;&lt;property id=&quot;20307&quot; value=&quot;632&quot;/&gt;&lt;/object&gt;&lt;object type=&quot;3&quot; unique_id=&quot;32806&quot;&gt;&lt;property id=&quot;20148&quot; value=&quot;5&quot;/&gt;&lt;property id=&quot;20300&quot; value=&quot;Slide 21 - &amp;quot;Short answer questions&amp;quot;&quot;/&gt;&lt;property id=&quot;20307&quot; value=&quot;633&quot;/&gt;&lt;/object&gt;&lt;object type=&quot;3&quot; unique_id=&quot;36084&quot;&gt;&lt;property id=&quot;20148&quot; value=&quot;5&quot;/&gt;&lt;property id=&quot;20300&quot; value=&quot;Slide 1&quot;/&gt;&lt;property id=&quot;20307&quot; value=&quot;654&quot;/&gt;&lt;/object&gt;&lt;object type=&quot;3&quot; unique_id=&quot;36085&quot;&gt;&lt;property id=&quot;20148&quot; value=&quot;5&quot;/&gt;&lt;property id=&quot;20300&quot; value=&quot;Slide 13 - &amp;quot;At the start of the exam&amp;quot;&quot;/&gt;&lt;property id=&quot;20307&quot; value=&quot;653&quot;/&gt;&lt;/object&gt;&lt;object type=&quot;3&quot; unique_id=&quot;36086&quot;&gt;&lt;property id=&quot;20148&quot; value=&quot;5&quot;/&gt;&lt;property id=&quot;20300&quot; value=&quot;Slide 22 - &amp;quot;Short answer questions&amp;quot;&quot;/&gt;&lt;property id=&quot;20307&quot; value=&quot;651&quot;/&gt;&lt;/object&gt;&lt;object type=&quot;3&quot; unique_id=&quot;36087&quot;&gt;&lt;property id=&quot;20148&quot; value=&quot;5&quot;/&gt;&lt;property id=&quot;20300&quot; value=&quot;Slide 25 - &amp;quot;As the exam proceeds…&amp;quot;&quot;/&gt;&lt;property id=&quot;20307&quot; value=&quot;652&quot;/&gt;&lt;/object&gt;&lt;object type=&quot;3&quot; unique_id=&quot;36088&quot;&gt;&lt;property id=&quot;20148&quot; value=&quot;5&quot;/&gt;&lt;property id=&quot;20300&quot; value=&quot;Slide 26 - &amp;quot;Mini quiz&amp;quot;&quot;/&gt;&lt;property id=&quot;20307&quot; value=&quot;648&quot;/&gt;&lt;/object&gt;&lt;object type=&quot;3&quot; unique_id=&quot;36089&quot;&gt;&lt;property id=&quot;20148&quot; value=&quot;5&quot;/&gt;&lt;property id=&quot;20300&quot; value=&quot;Slide 27 - &amp;quot;You would not expect covered in an exam seminar how to:&amp;quot;&quot;/&gt;&lt;property id=&quot;20307&quot; value=&quot;646&quot;/&gt;&lt;/object&gt;&lt;object type=&quot;3&quot; unique_id=&quot;36090&quot;&gt;&lt;property id=&quot;20148&quot; value=&quot;5&quot;/&gt;&lt;property id=&quot;20300&quot; value=&quot;Slide 28&quot;/&gt;&lt;property id=&quot;20307&quot; value=&quot;647&quot;/&gt;&lt;/object&gt;&lt;object type=&quot;3&quot; unique_id=&quot;36091&quot;&gt;&lt;property id=&quot;20148&quot; value=&quot;5&quot;/&gt;&lt;property id=&quot;20300&quot; value=&quot;Slide 29 - &amp;quot;Why is calmness considered to be such a valuable commodity during an exam?&amp;quot;&quot;/&gt;&lt;property id=&quot;20307&quot; value=&quot;649&quot;/&gt;&lt;/object&gt;&lt;object type=&quot;3&quot; unique_id=&quot;36092&quot;&gt;&lt;property id=&quot;20148&quot; value=&quot;5&quot;/&gt;&lt;property id=&quot;20300&quot; value=&quot;Slide 30&quot;/&gt;&lt;property id=&quot;20307&quot; value=&quot;643&quot;/&gt;&lt;/object&gt;&lt;object type=&quot;3&quot; unique_id=&quot;59559&quot;&gt;&lt;property id=&quot;20148&quot; value=&quot;5&quot;/&gt;&lt;property id=&quot;20300&quot; value=&quot;Slide 11 - &amp;quot;During the 10 minute reading time&amp;quot;&quot;/&gt;&lt;property id=&quot;20307&quot; value=&quot;655&quot;/&gt;&lt;/object&gt;&lt;object type=&quot;3&quot; unique_id=&quot;59920&quot;&gt;&lt;property id=&quot;20148&quot; value=&quot;5&quot;/&gt;&lt;property id=&quot;20300&quot; value=&quot;Slide 24 - &amp;quot;Open book and seen exams&amp;quot;&quot;/&gt;&lt;property id=&quot;20307&quot; value=&quot;656&quot;/&gt;&lt;/object&gt;&lt;object type=&quot;3&quot; unique_id=&quot;61905&quot;&gt;&lt;property id=&quot;20148&quot; value=&quot;5&quot;/&gt;&lt;property id=&quot;20300&quot; value=&quot;Slide 18 - &amp;quot;Multiple choice&amp;quot;&quot;/&gt;&lt;property id=&quot;20307&quot; value=&quot;657&quot;/&gt;&lt;/object&gt;&lt;object type=&quot;3&quot; unique_id=&quot;62248&quot;&gt;&lt;property id=&quot;20148&quot; value=&quot;5&quot;/&gt;&lt;property id=&quot;20300&quot; value=&quot;Slide 23 - &amp;quot;Short answer questions&amp;quot;&quot;/&gt;&lt;property id=&quot;20307&quot; value=&quot;658&quot;/&gt;&lt;/object&gt;&lt;object type=&quot;3&quot; unique_id=&quot;63254&quot;&gt;&lt;property id=&quot;20148&quot; value=&quot;5&quot;/&gt;&lt;property id=&quot;20300&quot; value=&quot;Slide 17 - &amp;quot;Essays&amp;quot;&quot;/&gt;&lt;property id=&quot;20307&quot; value=&quot;660&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OOSE">
  <a:themeElements>
    <a:clrScheme name="LOOS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LOOSE">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OOS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LOOS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LOOS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WATERCOL">
  <a:themeElements>
    <a:clrScheme name="WATERCOL 1">
      <a:dk1>
        <a:srgbClr val="009688"/>
      </a:dk1>
      <a:lt1>
        <a:srgbClr val="FCFEB9"/>
      </a:lt1>
      <a:dk2>
        <a:srgbClr val="618FFD"/>
      </a:dk2>
      <a:lt2>
        <a:srgbClr val="E5405D"/>
      </a:lt2>
      <a:accent1>
        <a:srgbClr val="FF5008"/>
      </a:accent1>
      <a:accent2>
        <a:srgbClr val="EAEC5E"/>
      </a:accent2>
      <a:accent3>
        <a:srgbClr val="FDFED9"/>
      </a:accent3>
      <a:accent4>
        <a:srgbClr val="007F73"/>
      </a:accent4>
      <a:accent5>
        <a:srgbClr val="FFB3AA"/>
      </a:accent5>
      <a:accent6>
        <a:srgbClr val="D4D654"/>
      </a:accent6>
      <a:hlink>
        <a:srgbClr val="F95AB7"/>
      </a:hlink>
      <a:folHlink>
        <a:srgbClr val="FFFFFF"/>
      </a:folHlink>
    </a:clrScheme>
    <a:fontScheme name="4_WATERCO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COL 1">
        <a:dk1>
          <a:srgbClr val="009688"/>
        </a:dk1>
        <a:lt1>
          <a:srgbClr val="FCFEB9"/>
        </a:lt1>
        <a:dk2>
          <a:srgbClr val="618FFD"/>
        </a:dk2>
        <a:lt2>
          <a:srgbClr val="E5405D"/>
        </a:lt2>
        <a:accent1>
          <a:srgbClr val="FF5008"/>
        </a:accent1>
        <a:accent2>
          <a:srgbClr val="EAEC5E"/>
        </a:accent2>
        <a:accent3>
          <a:srgbClr val="FDFED9"/>
        </a:accent3>
        <a:accent4>
          <a:srgbClr val="007F73"/>
        </a:accent4>
        <a:accent5>
          <a:srgbClr val="FFB3AA"/>
        </a:accent5>
        <a:accent6>
          <a:srgbClr val="D4D654"/>
        </a:accent6>
        <a:hlink>
          <a:srgbClr val="F95AB7"/>
        </a:hlink>
        <a:folHlink>
          <a:srgbClr val="FFFFFF"/>
        </a:folHlink>
      </a:clrScheme>
      <a:clrMap bg1="lt1" tx1="dk1" bg2="lt2" tx2="dk2" accent1="accent1" accent2="accent2" accent3="accent3" accent4="accent4" accent5="accent5" accent6="accent6" hlink="hlink" folHlink="folHlink"/>
    </a:extraClrScheme>
    <a:extraClrScheme>
      <a:clrScheme name="WATERCOL 2">
        <a:dk1>
          <a:srgbClr val="009688"/>
        </a:dk1>
        <a:lt1>
          <a:srgbClr val="FEFFDC"/>
        </a:lt1>
        <a:dk2>
          <a:srgbClr val="3365FB"/>
        </a:dk2>
        <a:lt2>
          <a:srgbClr val="E5405D"/>
        </a:lt2>
        <a:accent1>
          <a:srgbClr val="FF5008"/>
        </a:accent1>
        <a:accent2>
          <a:srgbClr val="EAEC5E"/>
        </a:accent2>
        <a:accent3>
          <a:srgbClr val="FEFFEB"/>
        </a:accent3>
        <a:accent4>
          <a:srgbClr val="007F73"/>
        </a:accent4>
        <a:accent5>
          <a:srgbClr val="FFB3AA"/>
        </a:accent5>
        <a:accent6>
          <a:srgbClr val="D4D654"/>
        </a:accent6>
        <a:hlink>
          <a:srgbClr val="F95AB7"/>
        </a:hlink>
        <a:folHlink>
          <a:srgbClr val="FFFFFF"/>
        </a:folHlink>
      </a:clrScheme>
      <a:clrMap bg1="lt1" tx1="dk1" bg2="lt2" tx2="dk2" accent1="accent1" accent2="accent2" accent3="accent3" accent4="accent4" accent5="accent5" accent6="accent6" hlink="hlink" folHlink="folHlink"/>
    </a:extraClrScheme>
    <a:extraClrScheme>
      <a:clrScheme name="WATERCOL 3">
        <a:dk1>
          <a:srgbClr val="000000"/>
        </a:dk1>
        <a:lt1>
          <a:srgbClr val="FFFFFF"/>
        </a:lt1>
        <a:dk2>
          <a:srgbClr val="232323"/>
        </a:dk2>
        <a:lt2>
          <a:srgbClr val="CECECE"/>
        </a:lt2>
        <a:accent1>
          <a:srgbClr val="919191"/>
        </a:accent1>
        <a:accent2>
          <a:srgbClr val="676767"/>
        </a:accent2>
        <a:accent3>
          <a:srgbClr val="FFFFFF"/>
        </a:accent3>
        <a:accent4>
          <a:srgbClr val="000000"/>
        </a:accent4>
        <a:accent5>
          <a:srgbClr val="C7C7C7"/>
        </a:accent5>
        <a:accent6>
          <a:srgbClr val="5D5D5D"/>
        </a:accent6>
        <a:hlink>
          <a:srgbClr val="DADADA"/>
        </a:hlink>
        <a:folHlink>
          <a:srgbClr val="474747"/>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WATERCOL">
  <a:themeElements>
    <a:clrScheme name="1_WATERCOL 1">
      <a:dk1>
        <a:srgbClr val="009688"/>
      </a:dk1>
      <a:lt1>
        <a:srgbClr val="FCFEB9"/>
      </a:lt1>
      <a:dk2>
        <a:srgbClr val="618FFD"/>
      </a:dk2>
      <a:lt2>
        <a:srgbClr val="E5405D"/>
      </a:lt2>
      <a:accent1>
        <a:srgbClr val="FF5008"/>
      </a:accent1>
      <a:accent2>
        <a:srgbClr val="EAEC5E"/>
      </a:accent2>
      <a:accent3>
        <a:srgbClr val="FDFED9"/>
      </a:accent3>
      <a:accent4>
        <a:srgbClr val="007F73"/>
      </a:accent4>
      <a:accent5>
        <a:srgbClr val="FFB3AA"/>
      </a:accent5>
      <a:accent6>
        <a:srgbClr val="D4D654"/>
      </a:accent6>
      <a:hlink>
        <a:srgbClr val="F95AB7"/>
      </a:hlink>
      <a:folHlink>
        <a:srgbClr val="FFFFFF"/>
      </a:folHlink>
    </a:clrScheme>
    <a:fontScheme name="5_WATERCO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WATERCOL 1">
        <a:dk1>
          <a:srgbClr val="009688"/>
        </a:dk1>
        <a:lt1>
          <a:srgbClr val="FCFEB9"/>
        </a:lt1>
        <a:dk2>
          <a:srgbClr val="618FFD"/>
        </a:dk2>
        <a:lt2>
          <a:srgbClr val="E5405D"/>
        </a:lt2>
        <a:accent1>
          <a:srgbClr val="FF5008"/>
        </a:accent1>
        <a:accent2>
          <a:srgbClr val="EAEC5E"/>
        </a:accent2>
        <a:accent3>
          <a:srgbClr val="FDFED9"/>
        </a:accent3>
        <a:accent4>
          <a:srgbClr val="007F73"/>
        </a:accent4>
        <a:accent5>
          <a:srgbClr val="FFB3AA"/>
        </a:accent5>
        <a:accent6>
          <a:srgbClr val="D4D654"/>
        </a:accent6>
        <a:hlink>
          <a:srgbClr val="F95AB7"/>
        </a:hlink>
        <a:folHlink>
          <a:srgbClr val="FFFFFF"/>
        </a:folHlink>
      </a:clrScheme>
      <a:clrMap bg1="lt1" tx1="dk1" bg2="lt2" tx2="dk2" accent1="accent1" accent2="accent2" accent3="accent3" accent4="accent4" accent5="accent5" accent6="accent6" hlink="hlink" folHlink="folHlink"/>
    </a:extraClrScheme>
    <a:extraClrScheme>
      <a:clrScheme name="1_WATERCOL 2">
        <a:dk1>
          <a:srgbClr val="009688"/>
        </a:dk1>
        <a:lt1>
          <a:srgbClr val="FEFFDC"/>
        </a:lt1>
        <a:dk2>
          <a:srgbClr val="3365FB"/>
        </a:dk2>
        <a:lt2>
          <a:srgbClr val="E5405D"/>
        </a:lt2>
        <a:accent1>
          <a:srgbClr val="FF5008"/>
        </a:accent1>
        <a:accent2>
          <a:srgbClr val="EAEC5E"/>
        </a:accent2>
        <a:accent3>
          <a:srgbClr val="FEFFEB"/>
        </a:accent3>
        <a:accent4>
          <a:srgbClr val="007F73"/>
        </a:accent4>
        <a:accent5>
          <a:srgbClr val="FFB3AA"/>
        </a:accent5>
        <a:accent6>
          <a:srgbClr val="D4D654"/>
        </a:accent6>
        <a:hlink>
          <a:srgbClr val="F95AB7"/>
        </a:hlink>
        <a:folHlink>
          <a:srgbClr val="FFFFFF"/>
        </a:folHlink>
      </a:clrScheme>
      <a:clrMap bg1="lt1" tx1="dk1" bg2="lt2" tx2="dk2" accent1="accent1" accent2="accent2" accent3="accent3" accent4="accent4" accent5="accent5" accent6="accent6" hlink="hlink" folHlink="folHlink"/>
    </a:extraClrScheme>
    <a:extraClrScheme>
      <a:clrScheme name="1_WATERCOL 3">
        <a:dk1>
          <a:srgbClr val="000000"/>
        </a:dk1>
        <a:lt1>
          <a:srgbClr val="FFFFFF"/>
        </a:lt1>
        <a:dk2>
          <a:srgbClr val="232323"/>
        </a:dk2>
        <a:lt2>
          <a:srgbClr val="CECECE"/>
        </a:lt2>
        <a:accent1>
          <a:srgbClr val="919191"/>
        </a:accent1>
        <a:accent2>
          <a:srgbClr val="676767"/>
        </a:accent2>
        <a:accent3>
          <a:srgbClr val="FFFFFF"/>
        </a:accent3>
        <a:accent4>
          <a:srgbClr val="000000"/>
        </a:accent4>
        <a:accent5>
          <a:srgbClr val="C7C7C7"/>
        </a:accent5>
        <a:accent6>
          <a:srgbClr val="5D5D5D"/>
        </a:accent6>
        <a:hlink>
          <a:srgbClr val="DADADA"/>
        </a:hlink>
        <a:folHlink>
          <a:srgbClr val="474747"/>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4_Profil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Profile">
  <a:themeElements>
    <a:clrScheme name="1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5_Profil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1_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1_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1_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1_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1_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1_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1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 Univers 57 Condensed"/>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Mass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sey" id="{31FA1238-1235-4417-91F6-881BE8D1435E}" vid="{5D51320B-46AE-4C18-8514-496D64149958}"/>
    </a:ext>
  </a:extLst>
</a:theme>
</file>

<file path=ppt/theme/theme17.xml><?xml version="1.0" encoding="utf-8"?>
<a:theme xmlns:a="http://schemas.openxmlformats.org/drawingml/2006/main" name="All blu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All blu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_Official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All blu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_All blu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Blue/White 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Blue/Whit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Blue/Whit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Background image 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Background imag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Background imag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Background image styl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Background image style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 Univers 57 Condensed"/>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 Univers 57 Condensed"/>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 Univers 57 Condensed"/>
        <a:ea typeface="MS PGothic"/>
        <a:cs typeface=""/>
      </a:majorFont>
      <a:minorFont>
        <a:latin typeface="C Univers 57 Condensed"/>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Presentation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2_Capsules">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Radial">
  <a:themeElements>
    <a:clrScheme name="1_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3_Radia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1_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1_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1_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1_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1_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1_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1_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1_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1_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07AA112A82F64F9B26E027F0CF1D98" ma:contentTypeVersion="13" ma:contentTypeDescription="Create a new document." ma:contentTypeScope="" ma:versionID="c57c3b3b70b8b212e65dd0dacabbb241">
  <xsd:schema xmlns:xsd="http://www.w3.org/2001/XMLSchema" xmlns:xs="http://www.w3.org/2001/XMLSchema" xmlns:p="http://schemas.microsoft.com/office/2006/metadata/properties" xmlns:ns2="7f35d26a-4140-43ec-9fda-33ed6b790edf" xmlns:ns3="dc379fb1-e443-490d-83c3-5a162dd70eeb" targetNamespace="http://schemas.microsoft.com/office/2006/metadata/properties" ma:root="true" ma:fieldsID="c9f49293fb9ec35fd4f816d13f41b25a" ns2:_="" ns3:_="">
    <xsd:import namespace="7f35d26a-4140-43ec-9fda-33ed6b790edf"/>
    <xsd:import namespace="dc379fb1-e443-490d-83c3-5a162dd70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Comment"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5d26a-4140-43ec-9fda-33ed6b790e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Comment" ma:index="16" nillable="true" ma:displayName="Comment" ma:description="Hey it's cool seeing the feedback. I got sore eyes from reading the columns with written feedback though - any chance these can be reformatted easily, or is it a manual job?" ma:format="Dropdown" ma:internalName="Comment">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379fb1-e443-490d-83c3-5a162dd70e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 xmlns="7f35d26a-4140-43ec-9fda-33ed6b790edf" xsi:nil="true"/>
  </documentManagement>
</p:properties>
</file>

<file path=customXml/itemProps1.xml><?xml version="1.0" encoding="utf-8"?>
<ds:datastoreItem xmlns:ds="http://schemas.openxmlformats.org/officeDocument/2006/customXml" ds:itemID="{6EB34FFF-86B5-4970-8FC4-E77D14525C18}"/>
</file>

<file path=customXml/itemProps2.xml><?xml version="1.0" encoding="utf-8"?>
<ds:datastoreItem xmlns:ds="http://schemas.openxmlformats.org/officeDocument/2006/customXml" ds:itemID="{406294AC-8549-4BF8-8EAD-56257CF8BD48}"/>
</file>

<file path=customXml/itemProps3.xml><?xml version="1.0" encoding="utf-8"?>
<ds:datastoreItem xmlns:ds="http://schemas.openxmlformats.org/officeDocument/2006/customXml" ds:itemID="{67D2D427-90B9-4696-8CB1-C3E42EA8FE38}"/>
</file>

<file path=docProps/app.xml><?xml version="1.0" encoding="utf-8"?>
<Properties xmlns="http://schemas.openxmlformats.org/officeDocument/2006/extended-properties" xmlns:vt="http://schemas.openxmlformats.org/officeDocument/2006/docPropsVTypes">
  <TotalTime>11198</TotalTime>
  <Words>2744</Words>
  <Application>Microsoft Office PowerPoint</Application>
  <PresentationFormat>On-screen Show (4:3)</PresentationFormat>
  <Paragraphs>275</Paragraphs>
  <Slides>31</Slides>
  <Notes>16</Notes>
  <HiddenSlides>0</HiddenSlides>
  <MMClips>0</MMClips>
  <ScaleCrop>false</ScaleCrop>
  <HeadingPairs>
    <vt:vector size="6" baseType="variant">
      <vt:variant>
        <vt:lpstr>Fonts Used</vt:lpstr>
      </vt:variant>
      <vt:variant>
        <vt:i4>11</vt:i4>
      </vt:variant>
      <vt:variant>
        <vt:lpstr>Theme</vt:lpstr>
      </vt:variant>
      <vt:variant>
        <vt:i4>29</vt:i4>
      </vt:variant>
      <vt:variant>
        <vt:lpstr>Slide Titles</vt:lpstr>
      </vt:variant>
      <vt:variant>
        <vt:i4>31</vt:i4>
      </vt:variant>
    </vt:vector>
  </HeadingPairs>
  <TitlesOfParts>
    <vt:vector size="71" baseType="lpstr">
      <vt:lpstr>Arial</vt:lpstr>
      <vt:lpstr>Arial Black</vt:lpstr>
      <vt:lpstr>C Univers 57 Condensed</vt:lpstr>
      <vt:lpstr>Calibri</vt:lpstr>
      <vt:lpstr>Chiller</vt:lpstr>
      <vt:lpstr>Comic Sans MS</vt:lpstr>
      <vt:lpstr>Courier New</vt:lpstr>
      <vt:lpstr>Garamond</vt:lpstr>
      <vt:lpstr>Times New Roman</vt:lpstr>
      <vt:lpstr>Verdana</vt:lpstr>
      <vt:lpstr>Wingdings</vt:lpstr>
      <vt:lpstr>LOOSE</vt:lpstr>
      <vt:lpstr>Level</vt:lpstr>
      <vt:lpstr>2_Office Theme</vt:lpstr>
      <vt:lpstr>Office Theme</vt:lpstr>
      <vt:lpstr>1_Office Theme</vt:lpstr>
      <vt:lpstr>2_Presentation1</vt:lpstr>
      <vt:lpstr>5_Default Design</vt:lpstr>
      <vt:lpstr>2_Capsules</vt:lpstr>
      <vt:lpstr>3_Radial</vt:lpstr>
      <vt:lpstr>4_WATERCOL</vt:lpstr>
      <vt:lpstr>5_WATERCOL</vt:lpstr>
      <vt:lpstr>4_Profile</vt:lpstr>
      <vt:lpstr>5_Profile</vt:lpstr>
      <vt:lpstr>3_Office Theme</vt:lpstr>
      <vt:lpstr>Template</vt:lpstr>
      <vt:lpstr>Massey</vt:lpstr>
      <vt:lpstr>All blue style 2</vt:lpstr>
      <vt:lpstr>All blue style 3</vt:lpstr>
      <vt:lpstr>1_Official Template 2</vt:lpstr>
      <vt:lpstr>1_All blue style 2</vt:lpstr>
      <vt:lpstr>1_All blue style 3</vt:lpstr>
      <vt:lpstr>Blue/White style 1</vt:lpstr>
      <vt:lpstr>Blue/White style 2</vt:lpstr>
      <vt:lpstr>Blue/White style 3</vt:lpstr>
      <vt:lpstr>Background image style 1</vt:lpstr>
      <vt:lpstr>Background image style 2</vt:lpstr>
      <vt:lpstr>Background image style 3</vt:lpstr>
      <vt:lpstr>Background image style 4</vt:lpstr>
      <vt:lpstr>Background image style 5</vt:lpstr>
      <vt:lpstr>PowerPoint Presentation</vt:lpstr>
      <vt:lpstr>Learning outcomes </vt:lpstr>
      <vt:lpstr>What to take in with you</vt:lpstr>
      <vt:lpstr>What to take in with you</vt:lpstr>
      <vt:lpstr>What to Expect: The Exam Room</vt:lpstr>
      <vt:lpstr>What if... </vt:lpstr>
      <vt:lpstr>Six steps to surviving the exam</vt:lpstr>
      <vt:lpstr>During the 10 minute reading time</vt:lpstr>
      <vt:lpstr>During the 10 minute reading time</vt:lpstr>
      <vt:lpstr>During the 10 minute reading time</vt:lpstr>
      <vt:lpstr>During the 10 minute reading time</vt:lpstr>
      <vt:lpstr>During the 10 minute reading time</vt:lpstr>
      <vt:lpstr>At the start of the exam</vt:lpstr>
      <vt:lpstr>Strategies for answering questions</vt:lpstr>
      <vt:lpstr>Essays</vt:lpstr>
      <vt:lpstr>Essays </vt:lpstr>
      <vt:lpstr>Essays</vt:lpstr>
      <vt:lpstr>Multiple choice</vt:lpstr>
      <vt:lpstr>Multiple choice</vt:lpstr>
      <vt:lpstr>Multiple choice</vt:lpstr>
      <vt:lpstr>Short answer questions</vt:lpstr>
      <vt:lpstr>Short answer questions</vt:lpstr>
      <vt:lpstr>Short answer questions</vt:lpstr>
      <vt:lpstr>Open book and seen exams</vt:lpstr>
      <vt:lpstr>As the exam proceeds…</vt:lpstr>
      <vt:lpstr>Mini quiz</vt:lpstr>
      <vt:lpstr>You would not expect covered in an exam seminar how to:</vt:lpstr>
      <vt:lpstr>PowerPoint Presentation</vt:lpstr>
      <vt:lpstr>Why is calmness considered to be such a valuable commodity during an exam?</vt:lpstr>
      <vt:lpstr>PowerPoint Presentation</vt:lpstr>
      <vt:lpstr> Need help?  We have a range of free services to help you with your assignment writing and study skills</vt:lpstr>
    </vt:vector>
  </TitlesOfParts>
  <Company>Information 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Extramural @ Massey 2007</dc:title>
  <dc:creator>jdeanefr</dc:creator>
  <cp:lastModifiedBy>Tanner, Julia</cp:lastModifiedBy>
  <cp:revision>929</cp:revision>
  <cp:lastPrinted>2014-11-11T01:29:12Z</cp:lastPrinted>
  <dcterms:created xsi:type="dcterms:W3CDTF">2007-02-09T01:29:45Z</dcterms:created>
  <dcterms:modified xsi:type="dcterms:W3CDTF">2020-01-21T03:47:49Z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0x0101008C07AA112A82F64F9B26E027F0CF1D98</vt:lpwstr>
  </property>
</Properties>
</file>